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6" r:id="rId2"/>
    <p:sldId id="259" r:id="rId3"/>
    <p:sldId id="277" r:id="rId4"/>
    <p:sldId id="332" r:id="rId5"/>
    <p:sldId id="331" r:id="rId6"/>
    <p:sldId id="309" r:id="rId7"/>
    <p:sldId id="317" r:id="rId8"/>
    <p:sldId id="310" r:id="rId9"/>
    <p:sldId id="321" r:id="rId10"/>
    <p:sldId id="322" r:id="rId11"/>
    <p:sldId id="311" r:id="rId12"/>
    <p:sldId id="312" r:id="rId13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609D"/>
    <a:srgbClr val="3C6DBE"/>
    <a:srgbClr val="253A93"/>
    <a:srgbClr val="07165A"/>
    <a:srgbClr val="6983AD"/>
    <a:srgbClr val="34425F"/>
    <a:srgbClr val="FAD99A"/>
    <a:srgbClr val="FFFFFF"/>
    <a:srgbClr val="F9D5A1"/>
    <a:srgbClr val="C7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74" autoAdjust="0"/>
    <p:restoredTop sz="94660"/>
  </p:normalViewPr>
  <p:slideViewPr>
    <p:cSldViewPr snapToGrid="0">
      <p:cViewPr varScale="1">
        <p:scale>
          <a:sx n="67" d="100"/>
          <a:sy n="67" d="100"/>
        </p:scale>
        <p:origin x="21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9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EB5C8DDB-4832-41C4-A99A-4E8621436A45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48594CA2-C500-44CF-B160-41D230F5FD6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Noto Sans S Chinese Medium" panose="020B0600000000000000" charset="-122"/>
        <a:ea typeface="Noto Sans S Chinese Medium" panose="020B06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Noto Sans S Chinese Medium" panose="020B0600000000000000" charset="-122"/>
        <a:ea typeface="Noto Sans S Chinese Medium" panose="020B06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Noto Sans S Chinese Medium" panose="020B0600000000000000" charset="-122"/>
        <a:ea typeface="Noto Sans S Chinese Medium" panose="020B06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Noto Sans S Chinese Medium" panose="020B0600000000000000" charset="-122"/>
        <a:ea typeface="Noto Sans S Chinese Medium" panose="020B06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Noto Sans S Chinese Medium" panose="020B0600000000000000" charset="-122"/>
        <a:ea typeface="Noto Sans S Chinese Medium" panose="020B06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594CA2-C500-44CF-B160-41D230F5FD6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594CA2-C500-44CF-B160-41D230F5FD69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594CA2-C500-44CF-B160-41D230F5FD6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594CA2-C500-44CF-B160-41D230F5FD69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594CA2-C500-44CF-B160-41D230F5FD69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594CA2-C500-44CF-B160-41D230F5FD69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594CA2-C500-44CF-B160-41D230F5FD69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1DE7F55E-3E0E-4B4A-8D79-ED3478A2E277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91225185-D778-4C7B-BED1-CAE0A8D7F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2pPr>
            <a:lvl3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3pPr>
            <a:lvl4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4pPr>
            <a:lvl5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1DE7F55E-3E0E-4B4A-8D79-ED3478A2E277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91225185-D778-4C7B-BED1-CAE0A8D7F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2pPr>
            <a:lvl3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3pPr>
            <a:lvl4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4pPr>
            <a:lvl5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1DE7F55E-3E0E-4B4A-8D79-ED3478A2E277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91225185-D778-4C7B-BED1-CAE0A8D7F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2pPr>
            <a:lvl3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3pPr>
            <a:lvl4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4pPr>
            <a:lvl5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1DE7F55E-3E0E-4B4A-8D79-ED3478A2E277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91225185-D778-4C7B-BED1-CAE0A8D7F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1DE7F55E-3E0E-4B4A-8D79-ED3478A2E277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91225185-D778-4C7B-BED1-CAE0A8D7F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2pPr>
            <a:lvl3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3pPr>
            <a:lvl4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4pPr>
            <a:lvl5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2pPr>
            <a:lvl3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3pPr>
            <a:lvl4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4pPr>
            <a:lvl5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1DE7F55E-3E0E-4B4A-8D79-ED3478A2E277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91225185-D778-4C7B-BED1-CAE0A8D7F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2pPr>
            <a:lvl3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3pPr>
            <a:lvl4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4pPr>
            <a:lvl5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2pPr>
            <a:lvl3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3pPr>
            <a:lvl4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4pPr>
            <a:lvl5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1DE7F55E-3E0E-4B4A-8D79-ED3478A2E277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91225185-D778-4C7B-BED1-CAE0A8D7F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1DE7F55E-3E0E-4B4A-8D79-ED3478A2E277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91225185-D778-4C7B-BED1-CAE0A8D7F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1DE7F55E-3E0E-4B4A-8D79-ED3478A2E277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91225185-D778-4C7B-BED1-CAE0A8D7F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>
              <a:defRPr sz="2800">
                <a:latin typeface="Noto Sans S Chinese Medium" panose="020B0600000000000000" charset="-122"/>
                <a:ea typeface="Noto Sans S Chinese Medium" panose="020B0600000000000000" charset="-122"/>
              </a:defRPr>
            </a:lvl2pPr>
            <a:lvl3pPr>
              <a:defRPr sz="2400">
                <a:latin typeface="Noto Sans S Chinese Medium" panose="020B0600000000000000" charset="-122"/>
                <a:ea typeface="Noto Sans S Chinese Medium" panose="020B0600000000000000" charset="-122"/>
              </a:defRPr>
            </a:lvl3pPr>
            <a:lvl4pPr>
              <a:defRPr sz="2000">
                <a:latin typeface="Noto Sans S Chinese Medium" panose="020B0600000000000000" charset="-122"/>
                <a:ea typeface="Noto Sans S Chinese Medium" panose="020B0600000000000000" charset="-122"/>
              </a:defRPr>
            </a:lvl4pPr>
            <a:lvl5pPr>
              <a:defRPr sz="2000">
                <a:latin typeface="Noto Sans S Chinese Medium" panose="020B0600000000000000" charset="-122"/>
                <a:ea typeface="Noto Sans S Chinese Medium" panose="020B0600000000000000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1DE7F55E-3E0E-4B4A-8D79-ED3478A2E277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91225185-D778-4C7B-BED1-CAE0A8D7F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1DE7F55E-3E0E-4B4A-8D79-ED3478A2E277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oto Sans S Chinese Medium" panose="020B0600000000000000" charset="-122"/>
                <a:ea typeface="Noto Sans S Chinese Medium" panose="020B0600000000000000" charset="-122"/>
              </a:defRPr>
            </a:lvl1pPr>
          </a:lstStyle>
          <a:p>
            <a:fld id="{91225185-D778-4C7B-BED1-CAE0A8D7F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advClick="0" advTm="8000">
        <p:random/>
      </p:transition>
    </mc:Choice>
    <mc:Fallback xmlns="">
      <p:transition spd="med" advClick="0" advTm="8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489" y="4545330"/>
            <a:ext cx="7792726" cy="163068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093210" y="5198110"/>
            <a:ext cx="40055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sz="2800" b="1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汇报人：</a:t>
            </a:r>
            <a:r>
              <a:rPr lang="zh-CN" altLang="en-US" sz="2800" b="1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卢晓伟</a:t>
            </a:r>
            <a:endParaRPr lang="zh-CN" sz="2800" b="1" dirty="0">
              <a:solidFill>
                <a:schemeClr val="bg1"/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337403" y="4534067"/>
            <a:ext cx="12533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</a:rPr>
              <a:t>Anti-</a:t>
            </a:r>
            <a:r>
              <a:rPr lang="en-US" altLang="zh-CN" sz="1200" dirty="0" err="1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</a:rPr>
              <a:t>ps</a:t>
            </a:r>
            <a:endParaRPr lang="zh-CN" altLang="en-US" sz="1200" dirty="0">
              <a:solidFill>
                <a:schemeClr val="bg1"/>
              </a:solidFill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 flipH="1">
            <a:off x="9086079" y="3542638"/>
            <a:ext cx="4032953" cy="1571625"/>
            <a:chOff x="1050412" y="2444133"/>
            <a:chExt cx="4032953" cy="1571625"/>
          </a:xfrm>
        </p:grpSpPr>
        <p:sp>
          <p:nvSpPr>
            <p:cNvPr id="18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9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0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1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26" name="直接连接符 25"/>
            <p:cNvCxnSpPr>
              <a:stCxn id="21" idx="3"/>
              <a:endCxn id="22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stCxn id="20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2" name="直接连接符 31"/>
            <p:cNvCxnSpPr>
              <a:stCxn id="21" idx="2"/>
              <a:endCxn id="20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4" name="直接连接符 33"/>
            <p:cNvCxnSpPr>
              <a:stCxn id="25" idx="5"/>
              <a:endCxn id="20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 flipV="1">
            <a:off x="-340995" y="809625"/>
            <a:ext cx="3691890" cy="1368425"/>
            <a:chOff x="1050412" y="2444133"/>
            <a:chExt cx="4032953" cy="1571625"/>
          </a:xfrm>
        </p:grpSpPr>
        <p:sp>
          <p:nvSpPr>
            <p:cNvPr id="117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8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9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0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1" name="椭圆 120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2" name="椭圆 121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3" name="椭圆 122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4" name="椭圆 123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25" name="直接连接符 124"/>
            <p:cNvCxnSpPr>
              <a:stCxn id="120" idx="3"/>
              <a:endCxn id="121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19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9" name="椭圆 128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0" name="椭圆 129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1" name="直接连接符 130"/>
            <p:cNvCxnSpPr>
              <a:stCxn id="120" idx="2"/>
              <a:endCxn id="119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3" name="直接连接符 132"/>
            <p:cNvCxnSpPr>
              <a:stCxn id="124" idx="5"/>
              <a:endCxn id="119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椭圆 133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0" name="椭圆 139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1" name="椭圆 140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2" name="椭圆 141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3" name="椭圆 142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4" name="椭圆 143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5" name="椭圆 144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6" name="椭圆 145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7" name="椭圆 146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8" name="椭圆 147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2974975" y="2642235"/>
            <a:ext cx="7384415" cy="1861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1500" dirty="0">
                <a:solidFill>
                  <a:schemeClr val="bg1"/>
                </a:solidFill>
                <a:effectLst>
                  <a:glow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5号-龙吟手书" panose="00000500000000000000" charset="-122"/>
                <a:ea typeface="字魂55号-龙吟手书" panose="00000500000000000000" charset="-122"/>
                <a:cs typeface="字魂55号-龙吟手书" panose="00000500000000000000" charset="-122"/>
              </a:rPr>
              <a:t> </a:t>
            </a:r>
          </a:p>
        </p:txBody>
      </p:sp>
      <p:sp>
        <p:nvSpPr>
          <p:cNvPr id="2" name="矩形 1"/>
          <p:cNvSpPr/>
          <p:nvPr/>
        </p:nvSpPr>
        <p:spPr>
          <a:xfrm>
            <a:off x="1508799" y="1936623"/>
            <a:ext cx="9182631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1500" dirty="0">
                <a:solidFill>
                  <a:schemeClr val="bg1"/>
                </a:solidFill>
                <a:effectLst>
                  <a:glow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字魂55号-龙吟手书" panose="00000500000000000000" charset="-122"/>
              </a:rPr>
              <a:t>检测证书修改</a:t>
            </a:r>
          </a:p>
        </p:txBody>
      </p:sp>
      <p:pic>
        <p:nvPicPr>
          <p:cNvPr id="12" name="Dexter Britain - Nothing To Fea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812800" y="-650494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med" advClick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9" grpId="0"/>
      <p:bldP spid="6" grpId="0"/>
      <p:bldP spid="4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rot="7460650">
            <a:off x="705485" y="226695"/>
            <a:ext cx="347345" cy="549910"/>
            <a:chOff x="7086600" y="53126"/>
            <a:chExt cx="2095500" cy="1804703"/>
          </a:xfrm>
        </p:grpSpPr>
        <p:sp>
          <p:nvSpPr>
            <p:cNvPr id="5" name="等腰三角形 4"/>
            <p:cNvSpPr/>
            <p:nvPr/>
          </p:nvSpPr>
          <p:spPr>
            <a:xfrm>
              <a:off x="7086600" y="53126"/>
              <a:ext cx="2093456" cy="1804703"/>
            </a:xfrm>
            <a:prstGeom prst="triangle">
              <a:avLst/>
            </a:pr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6" name="任意多边形 11"/>
            <p:cNvSpPr/>
            <p:nvPr/>
          </p:nvSpPr>
          <p:spPr>
            <a:xfrm>
              <a:off x="8139637" y="59294"/>
              <a:ext cx="1042463" cy="1788841"/>
            </a:xfrm>
            <a:custGeom>
              <a:avLst/>
              <a:gdLst>
                <a:gd name="connsiteX0" fmla="*/ 0 w 1073150"/>
                <a:gd name="connsiteY0" fmla="*/ 0 h 1841500"/>
                <a:gd name="connsiteX1" fmla="*/ 361950 w 1073150"/>
                <a:gd name="connsiteY1" fmla="*/ 1352550 h 1841500"/>
                <a:gd name="connsiteX2" fmla="*/ 1073150 w 1073150"/>
                <a:gd name="connsiteY2" fmla="*/ 1841500 h 184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3150" h="1841500">
                  <a:moveTo>
                    <a:pt x="0" y="0"/>
                  </a:moveTo>
                  <a:lnTo>
                    <a:pt x="361950" y="1352550"/>
                  </a:lnTo>
                  <a:lnTo>
                    <a:pt x="1073150" y="1841500"/>
                  </a:lnTo>
                </a:path>
              </a:pathLst>
            </a:cu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7" name="直接连接符 6"/>
            <p:cNvCxnSpPr>
              <a:stCxn id="5" idx="2"/>
              <a:endCxn id="6" idx="1"/>
            </p:cNvCxnSpPr>
            <p:nvPr/>
          </p:nvCxnSpPr>
          <p:spPr>
            <a:xfrm flipV="1">
              <a:off x="7086600" y="1373167"/>
              <a:ext cx="1404637" cy="484662"/>
            </a:xfrm>
            <a:prstGeom prst="line">
              <a:avLst/>
            </a:prstGeom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2"/>
          <p:cNvSpPr txBox="1">
            <a:spLocks noChangeArrowheads="1"/>
          </p:cNvSpPr>
          <p:nvPr/>
        </p:nvSpPr>
        <p:spPr bwMode="auto">
          <a:xfrm>
            <a:off x="3599815" y="478790"/>
            <a:ext cx="468376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indent="0" algn="dist">
              <a:buNone/>
            </a:pPr>
            <a:r>
              <a:rPr lang="zh-CN" altLang="en-US" sz="2000" b="1" dirty="0">
                <a:solidFill>
                  <a:srgbClr val="34425F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最终代码展示</a:t>
            </a:r>
          </a:p>
        </p:txBody>
      </p:sp>
      <p:grpSp>
        <p:nvGrpSpPr>
          <p:cNvPr id="9" name="组合 8"/>
          <p:cNvGrpSpPr/>
          <p:nvPr/>
        </p:nvGrpSpPr>
        <p:grpSpPr>
          <a:xfrm rot="7460650" flipH="1" flipV="1">
            <a:off x="11355070" y="6060440"/>
            <a:ext cx="347345" cy="549910"/>
            <a:chOff x="7086600" y="53126"/>
            <a:chExt cx="2095500" cy="1804703"/>
          </a:xfrm>
        </p:grpSpPr>
        <p:sp>
          <p:nvSpPr>
            <p:cNvPr id="10" name="等腰三角形 9"/>
            <p:cNvSpPr/>
            <p:nvPr/>
          </p:nvSpPr>
          <p:spPr>
            <a:xfrm>
              <a:off x="7086600" y="53126"/>
              <a:ext cx="2093456" cy="1804703"/>
            </a:xfrm>
            <a:prstGeom prst="triangle">
              <a:avLst/>
            </a:pr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" name="任意多边形 11"/>
            <p:cNvSpPr/>
            <p:nvPr/>
          </p:nvSpPr>
          <p:spPr>
            <a:xfrm>
              <a:off x="8139637" y="59294"/>
              <a:ext cx="1042463" cy="1788841"/>
            </a:xfrm>
            <a:custGeom>
              <a:avLst/>
              <a:gdLst>
                <a:gd name="connsiteX0" fmla="*/ 0 w 1073150"/>
                <a:gd name="connsiteY0" fmla="*/ 0 h 1841500"/>
                <a:gd name="connsiteX1" fmla="*/ 361950 w 1073150"/>
                <a:gd name="connsiteY1" fmla="*/ 1352550 h 1841500"/>
                <a:gd name="connsiteX2" fmla="*/ 1073150 w 1073150"/>
                <a:gd name="connsiteY2" fmla="*/ 1841500 h 184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3150" h="1841500">
                  <a:moveTo>
                    <a:pt x="0" y="0"/>
                  </a:moveTo>
                  <a:lnTo>
                    <a:pt x="361950" y="1352550"/>
                  </a:lnTo>
                  <a:lnTo>
                    <a:pt x="1073150" y="1841500"/>
                  </a:lnTo>
                </a:path>
              </a:pathLst>
            </a:cu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2" name="直接连接符 11"/>
            <p:cNvCxnSpPr>
              <a:stCxn id="10" idx="2"/>
              <a:endCxn id="11" idx="1"/>
            </p:cNvCxnSpPr>
            <p:nvPr/>
          </p:nvCxnSpPr>
          <p:spPr>
            <a:xfrm flipV="1">
              <a:off x="7086600" y="1373167"/>
              <a:ext cx="1404637" cy="484662"/>
            </a:xfrm>
            <a:prstGeom prst="line">
              <a:avLst/>
            </a:prstGeom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直接连接符 12"/>
          <p:cNvCxnSpPr/>
          <p:nvPr/>
        </p:nvCxnSpPr>
        <p:spPr>
          <a:xfrm flipV="1">
            <a:off x="1296035" y="673100"/>
            <a:ext cx="2019300" cy="12700"/>
          </a:xfrm>
          <a:prstGeom prst="line">
            <a:avLst/>
          </a:prstGeom>
          <a:ln>
            <a:solidFill>
              <a:srgbClr val="3442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9184640" y="6159500"/>
            <a:ext cx="2019300" cy="12700"/>
          </a:xfrm>
          <a:prstGeom prst="line">
            <a:avLst/>
          </a:prstGeom>
          <a:ln>
            <a:solidFill>
              <a:srgbClr val="3442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>
            <a:extLst>
              <a:ext uri="{FF2B5EF4-FFF2-40B4-BE49-F238E27FC236}">
                <a16:creationId xmlns:a16="http://schemas.microsoft.com/office/drawing/2014/main" id="{CE1E1800-4A25-4050-A6F1-DF57D3D8B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81" y="1257236"/>
            <a:ext cx="5594638" cy="2495678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FC2BABBD-9DE2-4DA2-BC32-82E6216B5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191" y="1485724"/>
            <a:ext cx="6534486" cy="5010407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C2CBD0FF-8CD0-4FFC-A168-EB29064BA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1491" y="1204445"/>
            <a:ext cx="6540836" cy="4635738"/>
          </a:xfrm>
          <a:prstGeom prst="rect">
            <a:avLst/>
          </a:prstGeom>
        </p:spPr>
      </p:pic>
    </p:spTree>
  </p:cSld>
  <p:clrMapOvr>
    <a:masterClrMapping/>
  </p:clrMapOvr>
  <p:transition spd="med" advClick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6"/>
          <p:cNvSpPr txBox="1"/>
          <p:nvPr/>
        </p:nvSpPr>
        <p:spPr>
          <a:xfrm>
            <a:off x="5093757" y="2038467"/>
            <a:ext cx="178308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effectLst/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PART 04</a:t>
            </a:r>
          </a:p>
        </p:txBody>
      </p:sp>
      <p:sp>
        <p:nvSpPr>
          <p:cNvPr id="7" name="TextBox 76"/>
          <p:cNvSpPr txBox="1"/>
          <p:nvPr/>
        </p:nvSpPr>
        <p:spPr>
          <a:xfrm>
            <a:off x="3779094" y="2807909"/>
            <a:ext cx="4412406" cy="76835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4400" dirty="0">
                <a:solidFill>
                  <a:schemeClr val="bg1"/>
                </a:solidFill>
                <a:effectLst/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项目展示</a:t>
            </a:r>
          </a:p>
        </p:txBody>
      </p:sp>
      <p:grpSp>
        <p:nvGrpSpPr>
          <p:cNvPr id="17" name="组合 16"/>
          <p:cNvGrpSpPr/>
          <p:nvPr/>
        </p:nvGrpSpPr>
        <p:grpSpPr>
          <a:xfrm flipH="1">
            <a:off x="8242799" y="3246728"/>
            <a:ext cx="4032953" cy="1571625"/>
            <a:chOff x="1050412" y="2444133"/>
            <a:chExt cx="4032953" cy="1571625"/>
          </a:xfrm>
        </p:grpSpPr>
        <p:sp>
          <p:nvSpPr>
            <p:cNvPr id="18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9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0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1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26" name="直接连接符 25"/>
            <p:cNvCxnSpPr>
              <a:stCxn id="21" idx="3"/>
              <a:endCxn id="22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stCxn id="20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2" name="直接连接符 31"/>
            <p:cNvCxnSpPr>
              <a:stCxn id="21" idx="2"/>
              <a:endCxn id="20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4" name="直接连接符 33"/>
            <p:cNvCxnSpPr>
              <a:stCxn id="25" idx="5"/>
              <a:endCxn id="20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 flipV="1">
            <a:off x="-23495" y="2304415"/>
            <a:ext cx="3691890" cy="1368425"/>
            <a:chOff x="1050412" y="2444133"/>
            <a:chExt cx="4032953" cy="1571625"/>
          </a:xfrm>
        </p:grpSpPr>
        <p:sp>
          <p:nvSpPr>
            <p:cNvPr id="117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8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9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0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1" name="椭圆 120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2" name="椭圆 121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3" name="椭圆 122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4" name="椭圆 123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25" name="直接连接符 124"/>
            <p:cNvCxnSpPr>
              <a:stCxn id="120" idx="3"/>
              <a:endCxn id="121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19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9" name="椭圆 128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0" name="椭圆 129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1" name="直接连接符 130"/>
            <p:cNvCxnSpPr>
              <a:stCxn id="120" idx="2"/>
              <a:endCxn id="119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3" name="直接连接符 132"/>
            <p:cNvCxnSpPr>
              <a:stCxn id="124" idx="5"/>
              <a:endCxn id="119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椭圆 133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0" name="椭圆 139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1" name="椭圆 140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2" name="椭圆 141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3" name="椭圆 142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4" name="椭圆 143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5" name="椭圆 144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6" name="椭圆 145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7" name="椭圆 146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8" name="椭圆 147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random/>
      </p:transition>
    </mc:Choice>
    <mc:Fallback>
      <p:transition spd="med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53870" y="1960880"/>
            <a:ext cx="8752205" cy="2214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3800" dirty="0">
                <a:solidFill>
                  <a:schemeClr val="bg1"/>
                </a:solidFill>
                <a:effectLst>
                  <a:glow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5号-龙吟手书" panose="00000500000000000000" charset="-122"/>
                <a:ea typeface="字魂55号-龙吟手书" panose="00000500000000000000" charset="-122"/>
                <a:cs typeface="字魂55号-龙吟手书" panose="00000500000000000000" charset="-122"/>
              </a:rPr>
              <a:t>感谢观看</a:t>
            </a:r>
          </a:p>
        </p:txBody>
      </p:sp>
      <p:grpSp>
        <p:nvGrpSpPr>
          <p:cNvPr id="17" name="组合 16"/>
          <p:cNvGrpSpPr/>
          <p:nvPr/>
        </p:nvGrpSpPr>
        <p:grpSpPr>
          <a:xfrm flipH="1">
            <a:off x="8893039" y="3721073"/>
            <a:ext cx="4032953" cy="1571625"/>
            <a:chOff x="1050412" y="2444133"/>
            <a:chExt cx="4032953" cy="1571625"/>
          </a:xfrm>
        </p:grpSpPr>
        <p:sp>
          <p:nvSpPr>
            <p:cNvPr id="18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9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0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1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26" name="直接连接符 25"/>
            <p:cNvCxnSpPr>
              <a:stCxn id="21" idx="3"/>
              <a:endCxn id="22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stCxn id="20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2" name="直接连接符 31"/>
            <p:cNvCxnSpPr>
              <a:stCxn id="21" idx="2"/>
              <a:endCxn id="20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4" name="直接连接符 33"/>
            <p:cNvCxnSpPr>
              <a:stCxn id="25" idx="5"/>
              <a:endCxn id="20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 flipV="1">
            <a:off x="-340995" y="809625"/>
            <a:ext cx="3691890" cy="1368425"/>
            <a:chOff x="1050412" y="2444133"/>
            <a:chExt cx="4032953" cy="1571625"/>
          </a:xfrm>
        </p:grpSpPr>
        <p:sp>
          <p:nvSpPr>
            <p:cNvPr id="117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8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9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0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1" name="椭圆 120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2" name="椭圆 121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3" name="椭圆 122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4" name="椭圆 123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25" name="直接连接符 124"/>
            <p:cNvCxnSpPr>
              <a:stCxn id="120" idx="3"/>
              <a:endCxn id="121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19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9" name="椭圆 128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0" name="椭圆 129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1" name="直接连接符 130"/>
            <p:cNvCxnSpPr>
              <a:stCxn id="120" idx="2"/>
              <a:endCxn id="119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3" name="直接连接符 132"/>
            <p:cNvCxnSpPr>
              <a:stCxn id="124" idx="5"/>
              <a:endCxn id="119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椭圆 133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0" name="椭圆 139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1" name="椭圆 140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2" name="椭圆 141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3" name="椭圆 142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4" name="椭圆 143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5" name="椭圆 144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6" name="椭圆 145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7" name="椭圆 146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8" name="椭圆 147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random/>
      </p:transition>
    </mc:Choice>
    <mc:Fallback>
      <p:transition spd="med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70" y="1155700"/>
            <a:ext cx="4180840" cy="418084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2357755" y="2738735"/>
            <a:ext cx="2092960" cy="1014730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dirty="0">
                <a:solidFill>
                  <a:schemeClr val="bg1"/>
                </a:solidFill>
                <a:effectLst/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目录</a:t>
            </a:r>
          </a:p>
        </p:txBody>
      </p:sp>
      <p:sp>
        <p:nvSpPr>
          <p:cNvPr id="20" name="TextBox 76"/>
          <p:cNvSpPr txBox="1"/>
          <p:nvPr/>
        </p:nvSpPr>
        <p:spPr>
          <a:xfrm>
            <a:off x="5610225" y="1525270"/>
            <a:ext cx="4486275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01   </a:t>
            </a:r>
            <a:r>
              <a:rPr lang="zh-CN" altLang="en-US" sz="2800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项目背景及想法提出</a:t>
            </a:r>
            <a:endParaRPr lang="zh-CN" altLang="en-US" sz="2800" dirty="0">
              <a:solidFill>
                <a:schemeClr val="bg1"/>
              </a:solidFill>
              <a:effectLst/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</p:txBody>
      </p:sp>
      <p:sp>
        <p:nvSpPr>
          <p:cNvPr id="22" name="TextBox 76"/>
          <p:cNvSpPr txBox="1"/>
          <p:nvPr/>
        </p:nvSpPr>
        <p:spPr>
          <a:xfrm>
            <a:off x="6172200" y="2495550"/>
            <a:ext cx="3503295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02   </a:t>
            </a:r>
            <a:r>
              <a:rPr lang="zh-CN" altLang="en-US" sz="2800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小组成员及分工</a:t>
            </a:r>
            <a:endParaRPr lang="zh-CN" altLang="en-US" sz="2800" dirty="0">
              <a:solidFill>
                <a:schemeClr val="bg1"/>
              </a:solidFill>
              <a:effectLst/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</p:txBody>
      </p:sp>
      <p:sp>
        <p:nvSpPr>
          <p:cNvPr id="24" name="TextBox 76"/>
          <p:cNvSpPr txBox="1"/>
          <p:nvPr/>
        </p:nvSpPr>
        <p:spPr>
          <a:xfrm>
            <a:off x="6202680" y="3473450"/>
            <a:ext cx="3503295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03  </a:t>
            </a:r>
            <a:r>
              <a:rPr lang="zh-CN" altLang="en-US" sz="2800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项目生产过程</a:t>
            </a:r>
            <a:endParaRPr lang="zh-CN" altLang="en-US" sz="2800" dirty="0">
              <a:solidFill>
                <a:schemeClr val="bg1"/>
              </a:solidFill>
              <a:effectLst/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</p:txBody>
      </p:sp>
      <p:sp>
        <p:nvSpPr>
          <p:cNvPr id="26" name="TextBox 76"/>
          <p:cNvSpPr txBox="1"/>
          <p:nvPr/>
        </p:nvSpPr>
        <p:spPr>
          <a:xfrm>
            <a:off x="5797972" y="4475480"/>
            <a:ext cx="301752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04 </a:t>
            </a:r>
            <a:r>
              <a:rPr lang="zh-CN" altLang="en-US" sz="2800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项目展示</a:t>
            </a:r>
            <a:endParaRPr lang="zh-CN" altLang="en-US" sz="2800" dirty="0">
              <a:solidFill>
                <a:schemeClr val="bg1"/>
              </a:solidFill>
              <a:effectLst/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random/>
      </p:transition>
    </mc:Choice>
    <mc:Fallback>
      <p:transition spd="med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20" grpId="0" animBg="1"/>
      <p:bldP spid="22" grpId="0" animBg="1"/>
      <p:bldP spid="24" grpId="0" animBg="1"/>
      <p:bldP spid="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6"/>
          <p:cNvSpPr txBox="1"/>
          <p:nvPr/>
        </p:nvSpPr>
        <p:spPr>
          <a:xfrm>
            <a:off x="4855020" y="2038467"/>
            <a:ext cx="226055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effectLst/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PART 01</a:t>
            </a:r>
          </a:p>
        </p:txBody>
      </p:sp>
      <p:sp>
        <p:nvSpPr>
          <p:cNvPr id="7" name="TextBox 76"/>
          <p:cNvSpPr txBox="1"/>
          <p:nvPr/>
        </p:nvSpPr>
        <p:spPr>
          <a:xfrm>
            <a:off x="3435096" y="2842838"/>
            <a:ext cx="5390414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Noto Sans S Chinese Medium" panose="020B0600000000000000" charset="-122"/>
                <a:sym typeface="Arial" panose="020B0604020202020204"/>
              </a:rPr>
              <a:t>项目背景及想法提出</a:t>
            </a:r>
            <a:endParaRPr lang="zh-CN" altLang="en-US" sz="4400" b="1" dirty="0">
              <a:solidFill>
                <a:schemeClr val="bg1"/>
              </a:solidFill>
              <a:effectLst/>
              <a:latin typeface="华文仿宋" panose="02010600040101010101" pitchFamily="2" charset="-122"/>
              <a:ea typeface="华文仿宋" panose="02010600040101010101" pitchFamily="2" charset="-122"/>
              <a:cs typeface="Noto Sans S Chinese Medium" panose="020B0600000000000000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 flipH="1">
            <a:off x="8242799" y="3246728"/>
            <a:ext cx="4032953" cy="1571625"/>
            <a:chOff x="1050412" y="2444133"/>
            <a:chExt cx="4032953" cy="1571625"/>
          </a:xfrm>
        </p:grpSpPr>
        <p:sp>
          <p:nvSpPr>
            <p:cNvPr id="18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9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0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1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26" name="直接连接符 25"/>
            <p:cNvCxnSpPr>
              <a:stCxn id="21" idx="3"/>
              <a:endCxn id="22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stCxn id="20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2" name="直接连接符 31"/>
            <p:cNvCxnSpPr>
              <a:stCxn id="21" idx="2"/>
              <a:endCxn id="20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4" name="直接连接符 33"/>
            <p:cNvCxnSpPr>
              <a:stCxn id="25" idx="5"/>
              <a:endCxn id="20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 flipV="1">
            <a:off x="-23495" y="2304415"/>
            <a:ext cx="3691890" cy="1368425"/>
            <a:chOff x="1050412" y="2444133"/>
            <a:chExt cx="4032953" cy="1571625"/>
          </a:xfrm>
        </p:grpSpPr>
        <p:sp>
          <p:nvSpPr>
            <p:cNvPr id="117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8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9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0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1" name="椭圆 120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2" name="椭圆 121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3" name="椭圆 122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4" name="椭圆 123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25" name="直接连接符 124"/>
            <p:cNvCxnSpPr>
              <a:stCxn id="120" idx="3"/>
              <a:endCxn id="121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19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9" name="椭圆 128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0" name="椭圆 129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1" name="直接连接符 130"/>
            <p:cNvCxnSpPr>
              <a:stCxn id="120" idx="2"/>
              <a:endCxn id="119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3" name="直接连接符 132"/>
            <p:cNvCxnSpPr>
              <a:stCxn id="124" idx="5"/>
              <a:endCxn id="119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椭圆 133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0" name="椭圆 139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1" name="椭圆 140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2" name="椭圆 141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3" name="椭圆 142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4" name="椭圆 143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5" name="椭圆 144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6" name="椭圆 145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7" name="椭圆 146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8" name="椭圆 147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random/>
      </p:transition>
    </mc:Choice>
    <mc:Fallback>
      <p:transition spd="med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3DD5A65-C680-4BE8-B6D6-2B7C19E6F86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015" y="387350"/>
            <a:ext cx="726737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D50C66C-0DE4-43B4-A526-06B06142D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6150" y="1047749"/>
            <a:ext cx="7715250" cy="555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7879129"/>
      </p:ext>
    </p:extLst>
  </p:cSld>
  <p:clrMapOvr>
    <a:masterClrMapping/>
  </p:clrMapOvr>
  <p:transition spd="med" advClick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75E2A3-80D9-4D82-8746-8212C3B15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5400" dirty="0">
                <a:solidFill>
                  <a:schemeClr val="bg1"/>
                </a:solidFill>
              </a:rPr>
              <a:t>                  项目背景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5F63A7-DDD2-446F-8355-6A2845C54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468000">
              <a:lnSpc>
                <a:spcPct val="150000"/>
              </a:lnSpc>
              <a:buNone/>
            </a:pPr>
            <a:r>
              <a:rPr lang="zh-CN" altLang="en-US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社会上三番五次的发生造假犯罪的事情，尤其有很多用造假的证书来蒙混过关，用一本“假学历”走四方，而不是靠能力；还有那些用“假营业资格证”来以假乱真的黑心商家，骗取顾客的信任，等等，屡见不鲜，急需一个方便又可快速检测的途径。</a:t>
            </a:r>
          </a:p>
        </p:txBody>
      </p:sp>
    </p:spTree>
    <p:extLst>
      <p:ext uri="{BB962C8B-B14F-4D97-AF65-F5344CB8AC3E}">
        <p14:creationId xmlns:p14="http://schemas.microsoft.com/office/powerpoint/2010/main" val="3955856334"/>
      </p:ext>
    </p:extLst>
  </p:cSld>
  <p:clrMapOvr>
    <a:masterClrMapping/>
  </p:clrMapOvr>
  <p:transition spd="med" advClick="0"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6"/>
          <p:cNvSpPr txBox="1"/>
          <p:nvPr/>
        </p:nvSpPr>
        <p:spPr>
          <a:xfrm>
            <a:off x="5093757" y="2038467"/>
            <a:ext cx="178308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effectLst/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PART 02</a:t>
            </a:r>
          </a:p>
        </p:txBody>
      </p:sp>
      <p:sp>
        <p:nvSpPr>
          <p:cNvPr id="7" name="TextBox 76"/>
          <p:cNvSpPr txBox="1"/>
          <p:nvPr/>
        </p:nvSpPr>
        <p:spPr>
          <a:xfrm>
            <a:off x="3779094" y="2807909"/>
            <a:ext cx="4412406" cy="76835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小组成员及分工</a:t>
            </a:r>
            <a:endParaRPr lang="zh-CN" altLang="en-US" sz="4400" dirty="0">
              <a:solidFill>
                <a:schemeClr val="bg1"/>
              </a:solidFill>
              <a:effectLst/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 flipH="1">
            <a:off x="8242799" y="3246728"/>
            <a:ext cx="4032953" cy="1571625"/>
            <a:chOff x="1050412" y="2444133"/>
            <a:chExt cx="4032953" cy="1571625"/>
          </a:xfrm>
        </p:grpSpPr>
        <p:sp>
          <p:nvSpPr>
            <p:cNvPr id="18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9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0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1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26" name="直接连接符 25"/>
            <p:cNvCxnSpPr>
              <a:stCxn id="21" idx="3"/>
              <a:endCxn id="22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stCxn id="20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2" name="直接连接符 31"/>
            <p:cNvCxnSpPr>
              <a:stCxn id="21" idx="2"/>
              <a:endCxn id="20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4" name="直接连接符 33"/>
            <p:cNvCxnSpPr>
              <a:stCxn id="25" idx="5"/>
              <a:endCxn id="20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 flipV="1">
            <a:off x="-23495" y="2304415"/>
            <a:ext cx="3691890" cy="1368425"/>
            <a:chOff x="1050412" y="2444133"/>
            <a:chExt cx="4032953" cy="1571625"/>
          </a:xfrm>
        </p:grpSpPr>
        <p:sp>
          <p:nvSpPr>
            <p:cNvPr id="117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8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9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0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1" name="椭圆 120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2" name="椭圆 121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3" name="椭圆 122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4" name="椭圆 123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25" name="直接连接符 124"/>
            <p:cNvCxnSpPr>
              <a:stCxn id="120" idx="3"/>
              <a:endCxn id="121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19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9" name="椭圆 128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0" name="椭圆 129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1" name="直接连接符 130"/>
            <p:cNvCxnSpPr>
              <a:stCxn id="120" idx="2"/>
              <a:endCxn id="119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3" name="直接连接符 132"/>
            <p:cNvCxnSpPr>
              <a:stCxn id="124" idx="5"/>
              <a:endCxn id="119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椭圆 133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0" name="椭圆 139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1" name="椭圆 140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2" name="椭圆 141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3" name="椭圆 142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4" name="椭圆 143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5" name="椭圆 144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6" name="椭圆 145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7" name="椭圆 146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8" name="椭圆 147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random/>
      </p:transition>
    </mc:Choice>
    <mc:Fallback>
      <p:transition spd="med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rot="7460650">
            <a:off x="705485" y="226695"/>
            <a:ext cx="347345" cy="549910"/>
            <a:chOff x="7086600" y="53126"/>
            <a:chExt cx="2095500" cy="1804703"/>
          </a:xfrm>
        </p:grpSpPr>
        <p:sp>
          <p:nvSpPr>
            <p:cNvPr id="5" name="等腰三角形 4"/>
            <p:cNvSpPr/>
            <p:nvPr/>
          </p:nvSpPr>
          <p:spPr>
            <a:xfrm>
              <a:off x="7086600" y="53126"/>
              <a:ext cx="2093456" cy="1804703"/>
            </a:xfrm>
            <a:prstGeom prst="triangle">
              <a:avLst/>
            </a:pr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6" name="任意多边形 11"/>
            <p:cNvSpPr/>
            <p:nvPr/>
          </p:nvSpPr>
          <p:spPr>
            <a:xfrm>
              <a:off x="8139637" y="59294"/>
              <a:ext cx="1042463" cy="1788841"/>
            </a:xfrm>
            <a:custGeom>
              <a:avLst/>
              <a:gdLst>
                <a:gd name="connsiteX0" fmla="*/ 0 w 1073150"/>
                <a:gd name="connsiteY0" fmla="*/ 0 h 1841500"/>
                <a:gd name="connsiteX1" fmla="*/ 361950 w 1073150"/>
                <a:gd name="connsiteY1" fmla="*/ 1352550 h 1841500"/>
                <a:gd name="connsiteX2" fmla="*/ 1073150 w 1073150"/>
                <a:gd name="connsiteY2" fmla="*/ 1841500 h 184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3150" h="1841500">
                  <a:moveTo>
                    <a:pt x="0" y="0"/>
                  </a:moveTo>
                  <a:lnTo>
                    <a:pt x="361950" y="1352550"/>
                  </a:lnTo>
                  <a:lnTo>
                    <a:pt x="1073150" y="1841500"/>
                  </a:lnTo>
                </a:path>
              </a:pathLst>
            </a:cu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7" name="直接连接符 6"/>
            <p:cNvCxnSpPr>
              <a:stCxn id="5" idx="2"/>
              <a:endCxn id="6" idx="1"/>
            </p:cNvCxnSpPr>
            <p:nvPr/>
          </p:nvCxnSpPr>
          <p:spPr>
            <a:xfrm flipV="1">
              <a:off x="7086600" y="1373167"/>
              <a:ext cx="1404637" cy="484662"/>
            </a:xfrm>
            <a:prstGeom prst="line">
              <a:avLst/>
            </a:prstGeom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2"/>
          <p:cNvSpPr txBox="1">
            <a:spLocks noChangeArrowheads="1"/>
          </p:cNvSpPr>
          <p:nvPr/>
        </p:nvSpPr>
        <p:spPr bwMode="auto">
          <a:xfrm>
            <a:off x="3599815" y="478790"/>
            <a:ext cx="468376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indent="0" algn="dist">
              <a:buNone/>
            </a:pPr>
            <a:r>
              <a:rPr lang="zh-CN" altLang="en-US" sz="2000" b="1" dirty="0">
                <a:solidFill>
                  <a:srgbClr val="34425F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小组成员及分工</a:t>
            </a:r>
          </a:p>
        </p:txBody>
      </p:sp>
      <p:grpSp>
        <p:nvGrpSpPr>
          <p:cNvPr id="9" name="组合 8"/>
          <p:cNvGrpSpPr/>
          <p:nvPr/>
        </p:nvGrpSpPr>
        <p:grpSpPr>
          <a:xfrm rot="7460650" flipH="1" flipV="1">
            <a:off x="11355070" y="6060440"/>
            <a:ext cx="347345" cy="549910"/>
            <a:chOff x="7086600" y="53126"/>
            <a:chExt cx="2095500" cy="1804703"/>
          </a:xfrm>
        </p:grpSpPr>
        <p:sp>
          <p:nvSpPr>
            <p:cNvPr id="10" name="等腰三角形 9"/>
            <p:cNvSpPr/>
            <p:nvPr/>
          </p:nvSpPr>
          <p:spPr>
            <a:xfrm>
              <a:off x="7086600" y="53126"/>
              <a:ext cx="2093456" cy="1804703"/>
            </a:xfrm>
            <a:prstGeom prst="triangle">
              <a:avLst/>
            </a:pr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" name="任意多边形 11"/>
            <p:cNvSpPr/>
            <p:nvPr/>
          </p:nvSpPr>
          <p:spPr>
            <a:xfrm>
              <a:off x="8139637" y="59294"/>
              <a:ext cx="1042463" cy="1788841"/>
            </a:xfrm>
            <a:custGeom>
              <a:avLst/>
              <a:gdLst>
                <a:gd name="connsiteX0" fmla="*/ 0 w 1073150"/>
                <a:gd name="connsiteY0" fmla="*/ 0 h 1841500"/>
                <a:gd name="connsiteX1" fmla="*/ 361950 w 1073150"/>
                <a:gd name="connsiteY1" fmla="*/ 1352550 h 1841500"/>
                <a:gd name="connsiteX2" fmla="*/ 1073150 w 1073150"/>
                <a:gd name="connsiteY2" fmla="*/ 1841500 h 184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3150" h="1841500">
                  <a:moveTo>
                    <a:pt x="0" y="0"/>
                  </a:moveTo>
                  <a:lnTo>
                    <a:pt x="361950" y="1352550"/>
                  </a:lnTo>
                  <a:lnTo>
                    <a:pt x="1073150" y="1841500"/>
                  </a:lnTo>
                </a:path>
              </a:pathLst>
            </a:cu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2" name="直接连接符 11"/>
            <p:cNvCxnSpPr>
              <a:stCxn id="10" idx="2"/>
              <a:endCxn id="11" idx="1"/>
            </p:cNvCxnSpPr>
            <p:nvPr/>
          </p:nvCxnSpPr>
          <p:spPr>
            <a:xfrm flipV="1">
              <a:off x="7086600" y="1373167"/>
              <a:ext cx="1404637" cy="484662"/>
            </a:xfrm>
            <a:prstGeom prst="line">
              <a:avLst/>
            </a:prstGeom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直接连接符 12"/>
          <p:cNvCxnSpPr/>
          <p:nvPr/>
        </p:nvCxnSpPr>
        <p:spPr>
          <a:xfrm flipV="1">
            <a:off x="1296035" y="673100"/>
            <a:ext cx="2019300" cy="12700"/>
          </a:xfrm>
          <a:prstGeom prst="line">
            <a:avLst/>
          </a:prstGeom>
          <a:ln>
            <a:solidFill>
              <a:srgbClr val="3442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9184640" y="6159500"/>
            <a:ext cx="2019300" cy="12700"/>
          </a:xfrm>
          <a:prstGeom prst="line">
            <a:avLst/>
          </a:prstGeom>
          <a:ln>
            <a:solidFill>
              <a:srgbClr val="3442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 5"/>
          <p:cNvSpPr/>
          <p:nvPr/>
        </p:nvSpPr>
        <p:spPr bwMode="auto">
          <a:xfrm>
            <a:off x="5738117" y="1398626"/>
            <a:ext cx="2858045" cy="784901"/>
          </a:xfrm>
          <a:prstGeom prst="homePlate">
            <a:avLst/>
          </a:prstGeom>
          <a:solidFill>
            <a:srgbClr val="43609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3" name="Freeform 6"/>
          <p:cNvSpPr/>
          <p:nvPr/>
        </p:nvSpPr>
        <p:spPr bwMode="auto">
          <a:xfrm>
            <a:off x="5059366" y="1126105"/>
            <a:ext cx="1007410" cy="1329943"/>
          </a:xfrm>
          <a:custGeom>
            <a:avLst/>
            <a:gdLst>
              <a:gd name="T0" fmla="*/ 529 w 787"/>
              <a:gd name="T1" fmla="*/ 0 h 1036"/>
              <a:gd name="T2" fmla="*/ 450 w 787"/>
              <a:gd name="T3" fmla="*/ 33 h 1036"/>
              <a:gd name="T4" fmla="*/ 44 w 787"/>
              <a:gd name="T5" fmla="*/ 439 h 1036"/>
              <a:gd name="T6" fmla="*/ 44 w 787"/>
              <a:gd name="T7" fmla="*/ 596 h 1036"/>
              <a:gd name="T8" fmla="*/ 450 w 787"/>
              <a:gd name="T9" fmla="*/ 1003 h 1036"/>
              <a:gd name="T10" fmla="*/ 529 w 787"/>
              <a:gd name="T11" fmla="*/ 1036 h 1036"/>
              <a:gd name="T12" fmla="*/ 607 w 787"/>
              <a:gd name="T13" fmla="*/ 1003 h 1036"/>
              <a:gd name="T14" fmla="*/ 787 w 787"/>
              <a:gd name="T15" fmla="*/ 824 h 1036"/>
              <a:gd name="T16" fmla="*/ 530 w 787"/>
              <a:gd name="T17" fmla="*/ 824 h 1036"/>
              <a:gd name="T18" fmla="*/ 530 w 787"/>
              <a:gd name="T19" fmla="*/ 212 h 1036"/>
              <a:gd name="T20" fmla="*/ 786 w 787"/>
              <a:gd name="T21" fmla="*/ 212 h 1036"/>
              <a:gd name="T22" fmla="*/ 607 w 787"/>
              <a:gd name="T23" fmla="*/ 33 h 1036"/>
              <a:gd name="T24" fmla="*/ 529 w 787"/>
              <a:gd name="T25" fmla="*/ 0 h 1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7" h="1036">
                <a:moveTo>
                  <a:pt x="529" y="0"/>
                </a:moveTo>
                <a:cubicBezTo>
                  <a:pt x="500" y="0"/>
                  <a:pt x="472" y="11"/>
                  <a:pt x="450" y="33"/>
                </a:cubicBezTo>
                <a:cubicBezTo>
                  <a:pt x="44" y="439"/>
                  <a:pt x="44" y="439"/>
                  <a:pt x="44" y="439"/>
                </a:cubicBezTo>
                <a:cubicBezTo>
                  <a:pt x="0" y="483"/>
                  <a:pt x="0" y="553"/>
                  <a:pt x="44" y="596"/>
                </a:cubicBezTo>
                <a:cubicBezTo>
                  <a:pt x="450" y="1003"/>
                  <a:pt x="450" y="1003"/>
                  <a:pt x="450" y="1003"/>
                </a:cubicBezTo>
                <a:cubicBezTo>
                  <a:pt x="472" y="1025"/>
                  <a:pt x="500" y="1036"/>
                  <a:pt x="529" y="1036"/>
                </a:cubicBezTo>
                <a:cubicBezTo>
                  <a:pt x="557" y="1036"/>
                  <a:pt x="585" y="1025"/>
                  <a:pt x="607" y="1003"/>
                </a:cubicBezTo>
                <a:cubicBezTo>
                  <a:pt x="787" y="824"/>
                  <a:pt x="787" y="824"/>
                  <a:pt x="787" y="824"/>
                </a:cubicBezTo>
                <a:cubicBezTo>
                  <a:pt x="530" y="824"/>
                  <a:pt x="530" y="824"/>
                  <a:pt x="530" y="824"/>
                </a:cubicBezTo>
                <a:cubicBezTo>
                  <a:pt x="530" y="212"/>
                  <a:pt x="530" y="212"/>
                  <a:pt x="530" y="212"/>
                </a:cubicBezTo>
                <a:cubicBezTo>
                  <a:pt x="786" y="212"/>
                  <a:pt x="786" y="212"/>
                  <a:pt x="786" y="212"/>
                </a:cubicBezTo>
                <a:cubicBezTo>
                  <a:pt x="607" y="33"/>
                  <a:pt x="607" y="33"/>
                  <a:pt x="607" y="33"/>
                </a:cubicBezTo>
                <a:cubicBezTo>
                  <a:pt x="585" y="11"/>
                  <a:pt x="557" y="0"/>
                  <a:pt x="529" y="0"/>
                </a:cubicBezTo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lumMod val="95000"/>
                </a:schemeClr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15" name="Freeform 8"/>
          <p:cNvSpPr>
            <a:spLocks noEditPoints="1"/>
          </p:cNvSpPr>
          <p:nvPr/>
        </p:nvSpPr>
        <p:spPr bwMode="auto">
          <a:xfrm>
            <a:off x="5053242" y="1119981"/>
            <a:ext cx="1366689" cy="1342191"/>
          </a:xfrm>
          <a:custGeom>
            <a:avLst/>
            <a:gdLst>
              <a:gd name="T0" fmla="*/ 534 w 1068"/>
              <a:gd name="T1" fmla="*/ 1046 h 1046"/>
              <a:gd name="T2" fmla="*/ 452 w 1068"/>
              <a:gd name="T3" fmla="*/ 1012 h 1046"/>
              <a:gd name="T4" fmla="*/ 45 w 1068"/>
              <a:gd name="T5" fmla="*/ 605 h 1046"/>
              <a:gd name="T6" fmla="*/ 45 w 1068"/>
              <a:gd name="T7" fmla="*/ 441 h 1046"/>
              <a:gd name="T8" fmla="*/ 452 w 1068"/>
              <a:gd name="T9" fmla="*/ 34 h 1046"/>
              <a:gd name="T10" fmla="*/ 534 w 1068"/>
              <a:gd name="T11" fmla="*/ 0 h 1046"/>
              <a:gd name="T12" fmla="*/ 616 w 1068"/>
              <a:gd name="T13" fmla="*/ 34 h 1046"/>
              <a:gd name="T14" fmla="*/ 1022 w 1068"/>
              <a:gd name="T15" fmla="*/ 441 h 1046"/>
              <a:gd name="T16" fmla="*/ 1022 w 1068"/>
              <a:gd name="T17" fmla="*/ 605 h 1046"/>
              <a:gd name="T18" fmla="*/ 616 w 1068"/>
              <a:gd name="T19" fmla="*/ 1012 h 1046"/>
              <a:gd name="T20" fmla="*/ 534 w 1068"/>
              <a:gd name="T21" fmla="*/ 1046 h 1046"/>
              <a:gd name="T22" fmla="*/ 534 w 1068"/>
              <a:gd name="T23" fmla="*/ 10 h 1046"/>
              <a:gd name="T24" fmla="*/ 459 w 1068"/>
              <a:gd name="T25" fmla="*/ 41 h 1046"/>
              <a:gd name="T26" fmla="*/ 52 w 1068"/>
              <a:gd name="T27" fmla="*/ 448 h 1046"/>
              <a:gd name="T28" fmla="*/ 52 w 1068"/>
              <a:gd name="T29" fmla="*/ 598 h 1046"/>
              <a:gd name="T30" fmla="*/ 459 w 1068"/>
              <a:gd name="T31" fmla="*/ 1004 h 1046"/>
              <a:gd name="T32" fmla="*/ 534 w 1068"/>
              <a:gd name="T33" fmla="*/ 1036 h 1046"/>
              <a:gd name="T34" fmla="*/ 609 w 1068"/>
              <a:gd name="T35" fmla="*/ 1004 h 1046"/>
              <a:gd name="T36" fmla="*/ 1015 w 1068"/>
              <a:gd name="T37" fmla="*/ 598 h 1046"/>
              <a:gd name="T38" fmla="*/ 1015 w 1068"/>
              <a:gd name="T39" fmla="*/ 448 h 1046"/>
              <a:gd name="T40" fmla="*/ 609 w 1068"/>
              <a:gd name="T41" fmla="*/ 41 h 1046"/>
              <a:gd name="T42" fmla="*/ 534 w 1068"/>
              <a:gd name="T43" fmla="*/ 10 h 10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68" h="1046">
                <a:moveTo>
                  <a:pt x="534" y="1046"/>
                </a:moveTo>
                <a:cubicBezTo>
                  <a:pt x="503" y="1046"/>
                  <a:pt x="474" y="1034"/>
                  <a:pt x="452" y="1012"/>
                </a:cubicBezTo>
                <a:cubicBezTo>
                  <a:pt x="45" y="605"/>
                  <a:pt x="45" y="605"/>
                  <a:pt x="45" y="605"/>
                </a:cubicBezTo>
                <a:cubicBezTo>
                  <a:pt x="0" y="560"/>
                  <a:pt x="0" y="486"/>
                  <a:pt x="45" y="441"/>
                </a:cubicBezTo>
                <a:cubicBezTo>
                  <a:pt x="452" y="34"/>
                  <a:pt x="452" y="34"/>
                  <a:pt x="452" y="34"/>
                </a:cubicBezTo>
                <a:cubicBezTo>
                  <a:pt x="474" y="12"/>
                  <a:pt x="503" y="0"/>
                  <a:pt x="534" y="0"/>
                </a:cubicBezTo>
                <a:cubicBezTo>
                  <a:pt x="565" y="0"/>
                  <a:pt x="594" y="12"/>
                  <a:pt x="616" y="34"/>
                </a:cubicBezTo>
                <a:cubicBezTo>
                  <a:pt x="1022" y="441"/>
                  <a:pt x="1022" y="441"/>
                  <a:pt x="1022" y="441"/>
                </a:cubicBezTo>
                <a:cubicBezTo>
                  <a:pt x="1068" y="486"/>
                  <a:pt x="1068" y="560"/>
                  <a:pt x="1022" y="605"/>
                </a:cubicBezTo>
                <a:cubicBezTo>
                  <a:pt x="616" y="1012"/>
                  <a:pt x="616" y="1012"/>
                  <a:pt x="616" y="1012"/>
                </a:cubicBezTo>
                <a:cubicBezTo>
                  <a:pt x="594" y="1034"/>
                  <a:pt x="565" y="1046"/>
                  <a:pt x="534" y="1046"/>
                </a:cubicBezTo>
                <a:close/>
                <a:moveTo>
                  <a:pt x="534" y="10"/>
                </a:moveTo>
                <a:cubicBezTo>
                  <a:pt x="505" y="10"/>
                  <a:pt x="479" y="21"/>
                  <a:pt x="459" y="41"/>
                </a:cubicBezTo>
                <a:cubicBezTo>
                  <a:pt x="52" y="448"/>
                  <a:pt x="52" y="448"/>
                  <a:pt x="52" y="448"/>
                </a:cubicBezTo>
                <a:cubicBezTo>
                  <a:pt x="11" y="489"/>
                  <a:pt x="11" y="557"/>
                  <a:pt x="52" y="598"/>
                </a:cubicBezTo>
                <a:cubicBezTo>
                  <a:pt x="459" y="1004"/>
                  <a:pt x="459" y="1004"/>
                  <a:pt x="459" y="1004"/>
                </a:cubicBezTo>
                <a:cubicBezTo>
                  <a:pt x="479" y="1024"/>
                  <a:pt x="505" y="1036"/>
                  <a:pt x="534" y="1036"/>
                </a:cubicBezTo>
                <a:cubicBezTo>
                  <a:pt x="562" y="1036"/>
                  <a:pt x="589" y="1024"/>
                  <a:pt x="609" y="1004"/>
                </a:cubicBezTo>
                <a:cubicBezTo>
                  <a:pt x="1015" y="598"/>
                  <a:pt x="1015" y="598"/>
                  <a:pt x="1015" y="598"/>
                </a:cubicBezTo>
                <a:cubicBezTo>
                  <a:pt x="1057" y="557"/>
                  <a:pt x="1056" y="489"/>
                  <a:pt x="1015" y="448"/>
                </a:cubicBezTo>
                <a:cubicBezTo>
                  <a:pt x="609" y="41"/>
                  <a:pt x="609" y="41"/>
                  <a:pt x="609" y="41"/>
                </a:cubicBezTo>
                <a:cubicBezTo>
                  <a:pt x="589" y="21"/>
                  <a:pt x="562" y="10"/>
                  <a:pt x="534" y="1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16" name="Freeform 5"/>
          <p:cNvSpPr/>
          <p:nvPr/>
        </p:nvSpPr>
        <p:spPr bwMode="auto">
          <a:xfrm flipH="1">
            <a:off x="2836399" y="3208475"/>
            <a:ext cx="2858045" cy="784901"/>
          </a:xfrm>
          <a:prstGeom prst="homePlate">
            <a:avLst/>
          </a:prstGeom>
          <a:solidFill>
            <a:srgbClr val="3C6DB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20" name="Freeform 5"/>
          <p:cNvSpPr/>
          <p:nvPr/>
        </p:nvSpPr>
        <p:spPr bwMode="auto">
          <a:xfrm>
            <a:off x="5783241" y="4932643"/>
            <a:ext cx="2858045" cy="784901"/>
          </a:xfrm>
          <a:prstGeom prst="homePlate">
            <a:avLst/>
          </a:prstGeom>
          <a:solidFill>
            <a:srgbClr val="43609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21" name="Freeform 6"/>
          <p:cNvSpPr/>
          <p:nvPr/>
        </p:nvSpPr>
        <p:spPr bwMode="auto">
          <a:xfrm>
            <a:off x="5088590" y="4660121"/>
            <a:ext cx="1007410" cy="1329943"/>
          </a:xfrm>
          <a:custGeom>
            <a:avLst/>
            <a:gdLst>
              <a:gd name="T0" fmla="*/ 529 w 787"/>
              <a:gd name="T1" fmla="*/ 0 h 1036"/>
              <a:gd name="T2" fmla="*/ 450 w 787"/>
              <a:gd name="T3" fmla="*/ 33 h 1036"/>
              <a:gd name="T4" fmla="*/ 44 w 787"/>
              <a:gd name="T5" fmla="*/ 439 h 1036"/>
              <a:gd name="T6" fmla="*/ 44 w 787"/>
              <a:gd name="T7" fmla="*/ 596 h 1036"/>
              <a:gd name="T8" fmla="*/ 450 w 787"/>
              <a:gd name="T9" fmla="*/ 1003 h 1036"/>
              <a:gd name="T10" fmla="*/ 529 w 787"/>
              <a:gd name="T11" fmla="*/ 1036 h 1036"/>
              <a:gd name="T12" fmla="*/ 607 w 787"/>
              <a:gd name="T13" fmla="*/ 1003 h 1036"/>
              <a:gd name="T14" fmla="*/ 787 w 787"/>
              <a:gd name="T15" fmla="*/ 824 h 1036"/>
              <a:gd name="T16" fmla="*/ 530 w 787"/>
              <a:gd name="T17" fmla="*/ 824 h 1036"/>
              <a:gd name="T18" fmla="*/ 530 w 787"/>
              <a:gd name="T19" fmla="*/ 212 h 1036"/>
              <a:gd name="T20" fmla="*/ 786 w 787"/>
              <a:gd name="T21" fmla="*/ 212 h 1036"/>
              <a:gd name="T22" fmla="*/ 607 w 787"/>
              <a:gd name="T23" fmla="*/ 33 h 1036"/>
              <a:gd name="T24" fmla="*/ 529 w 787"/>
              <a:gd name="T25" fmla="*/ 0 h 1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7" h="1036">
                <a:moveTo>
                  <a:pt x="529" y="0"/>
                </a:moveTo>
                <a:cubicBezTo>
                  <a:pt x="500" y="0"/>
                  <a:pt x="472" y="11"/>
                  <a:pt x="450" y="33"/>
                </a:cubicBezTo>
                <a:cubicBezTo>
                  <a:pt x="44" y="439"/>
                  <a:pt x="44" y="439"/>
                  <a:pt x="44" y="439"/>
                </a:cubicBezTo>
                <a:cubicBezTo>
                  <a:pt x="0" y="483"/>
                  <a:pt x="0" y="553"/>
                  <a:pt x="44" y="596"/>
                </a:cubicBezTo>
                <a:cubicBezTo>
                  <a:pt x="450" y="1003"/>
                  <a:pt x="450" y="1003"/>
                  <a:pt x="450" y="1003"/>
                </a:cubicBezTo>
                <a:cubicBezTo>
                  <a:pt x="472" y="1025"/>
                  <a:pt x="500" y="1036"/>
                  <a:pt x="529" y="1036"/>
                </a:cubicBezTo>
                <a:cubicBezTo>
                  <a:pt x="557" y="1036"/>
                  <a:pt x="585" y="1025"/>
                  <a:pt x="607" y="1003"/>
                </a:cubicBezTo>
                <a:cubicBezTo>
                  <a:pt x="787" y="824"/>
                  <a:pt x="787" y="824"/>
                  <a:pt x="787" y="824"/>
                </a:cubicBezTo>
                <a:cubicBezTo>
                  <a:pt x="530" y="824"/>
                  <a:pt x="530" y="824"/>
                  <a:pt x="530" y="824"/>
                </a:cubicBezTo>
                <a:cubicBezTo>
                  <a:pt x="530" y="212"/>
                  <a:pt x="530" y="212"/>
                  <a:pt x="530" y="212"/>
                </a:cubicBezTo>
                <a:cubicBezTo>
                  <a:pt x="786" y="212"/>
                  <a:pt x="786" y="212"/>
                  <a:pt x="786" y="212"/>
                </a:cubicBezTo>
                <a:cubicBezTo>
                  <a:pt x="607" y="33"/>
                  <a:pt x="607" y="33"/>
                  <a:pt x="607" y="33"/>
                </a:cubicBezTo>
                <a:cubicBezTo>
                  <a:pt x="585" y="11"/>
                  <a:pt x="557" y="0"/>
                  <a:pt x="529" y="0"/>
                </a:cubicBezTo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lumMod val="95000"/>
                </a:schemeClr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23" name="Freeform 8"/>
          <p:cNvSpPr>
            <a:spLocks noEditPoints="1"/>
          </p:cNvSpPr>
          <p:nvPr/>
        </p:nvSpPr>
        <p:spPr bwMode="auto">
          <a:xfrm>
            <a:off x="5065324" y="4647873"/>
            <a:ext cx="1366689" cy="1342191"/>
          </a:xfrm>
          <a:custGeom>
            <a:avLst/>
            <a:gdLst>
              <a:gd name="T0" fmla="*/ 534 w 1068"/>
              <a:gd name="T1" fmla="*/ 1046 h 1046"/>
              <a:gd name="T2" fmla="*/ 452 w 1068"/>
              <a:gd name="T3" fmla="*/ 1012 h 1046"/>
              <a:gd name="T4" fmla="*/ 45 w 1068"/>
              <a:gd name="T5" fmla="*/ 605 h 1046"/>
              <a:gd name="T6" fmla="*/ 45 w 1068"/>
              <a:gd name="T7" fmla="*/ 441 h 1046"/>
              <a:gd name="T8" fmla="*/ 452 w 1068"/>
              <a:gd name="T9" fmla="*/ 34 h 1046"/>
              <a:gd name="T10" fmla="*/ 534 w 1068"/>
              <a:gd name="T11" fmla="*/ 0 h 1046"/>
              <a:gd name="T12" fmla="*/ 616 w 1068"/>
              <a:gd name="T13" fmla="*/ 34 h 1046"/>
              <a:gd name="T14" fmla="*/ 1022 w 1068"/>
              <a:gd name="T15" fmla="*/ 441 h 1046"/>
              <a:gd name="T16" fmla="*/ 1022 w 1068"/>
              <a:gd name="T17" fmla="*/ 605 h 1046"/>
              <a:gd name="T18" fmla="*/ 616 w 1068"/>
              <a:gd name="T19" fmla="*/ 1012 h 1046"/>
              <a:gd name="T20" fmla="*/ 534 w 1068"/>
              <a:gd name="T21" fmla="*/ 1046 h 1046"/>
              <a:gd name="T22" fmla="*/ 534 w 1068"/>
              <a:gd name="T23" fmla="*/ 10 h 1046"/>
              <a:gd name="T24" fmla="*/ 459 w 1068"/>
              <a:gd name="T25" fmla="*/ 41 h 1046"/>
              <a:gd name="T26" fmla="*/ 52 w 1068"/>
              <a:gd name="T27" fmla="*/ 448 h 1046"/>
              <a:gd name="T28" fmla="*/ 52 w 1068"/>
              <a:gd name="T29" fmla="*/ 598 h 1046"/>
              <a:gd name="T30" fmla="*/ 459 w 1068"/>
              <a:gd name="T31" fmla="*/ 1004 h 1046"/>
              <a:gd name="T32" fmla="*/ 534 w 1068"/>
              <a:gd name="T33" fmla="*/ 1036 h 1046"/>
              <a:gd name="T34" fmla="*/ 609 w 1068"/>
              <a:gd name="T35" fmla="*/ 1004 h 1046"/>
              <a:gd name="T36" fmla="*/ 1015 w 1068"/>
              <a:gd name="T37" fmla="*/ 598 h 1046"/>
              <a:gd name="T38" fmla="*/ 1015 w 1068"/>
              <a:gd name="T39" fmla="*/ 448 h 1046"/>
              <a:gd name="T40" fmla="*/ 609 w 1068"/>
              <a:gd name="T41" fmla="*/ 41 h 1046"/>
              <a:gd name="T42" fmla="*/ 534 w 1068"/>
              <a:gd name="T43" fmla="*/ 10 h 10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68" h="1046">
                <a:moveTo>
                  <a:pt x="534" y="1046"/>
                </a:moveTo>
                <a:cubicBezTo>
                  <a:pt x="503" y="1046"/>
                  <a:pt x="474" y="1034"/>
                  <a:pt x="452" y="1012"/>
                </a:cubicBezTo>
                <a:cubicBezTo>
                  <a:pt x="45" y="605"/>
                  <a:pt x="45" y="605"/>
                  <a:pt x="45" y="605"/>
                </a:cubicBezTo>
                <a:cubicBezTo>
                  <a:pt x="0" y="560"/>
                  <a:pt x="0" y="486"/>
                  <a:pt x="45" y="441"/>
                </a:cubicBezTo>
                <a:cubicBezTo>
                  <a:pt x="452" y="34"/>
                  <a:pt x="452" y="34"/>
                  <a:pt x="452" y="34"/>
                </a:cubicBezTo>
                <a:cubicBezTo>
                  <a:pt x="474" y="12"/>
                  <a:pt x="503" y="0"/>
                  <a:pt x="534" y="0"/>
                </a:cubicBezTo>
                <a:cubicBezTo>
                  <a:pt x="565" y="0"/>
                  <a:pt x="594" y="12"/>
                  <a:pt x="616" y="34"/>
                </a:cubicBezTo>
                <a:cubicBezTo>
                  <a:pt x="1022" y="441"/>
                  <a:pt x="1022" y="441"/>
                  <a:pt x="1022" y="441"/>
                </a:cubicBezTo>
                <a:cubicBezTo>
                  <a:pt x="1068" y="486"/>
                  <a:pt x="1068" y="560"/>
                  <a:pt x="1022" y="605"/>
                </a:cubicBezTo>
                <a:cubicBezTo>
                  <a:pt x="616" y="1012"/>
                  <a:pt x="616" y="1012"/>
                  <a:pt x="616" y="1012"/>
                </a:cubicBezTo>
                <a:cubicBezTo>
                  <a:pt x="594" y="1034"/>
                  <a:pt x="565" y="1046"/>
                  <a:pt x="534" y="1046"/>
                </a:cubicBezTo>
                <a:close/>
                <a:moveTo>
                  <a:pt x="534" y="10"/>
                </a:moveTo>
                <a:cubicBezTo>
                  <a:pt x="505" y="10"/>
                  <a:pt x="479" y="21"/>
                  <a:pt x="459" y="41"/>
                </a:cubicBezTo>
                <a:cubicBezTo>
                  <a:pt x="52" y="448"/>
                  <a:pt x="52" y="448"/>
                  <a:pt x="52" y="448"/>
                </a:cubicBezTo>
                <a:cubicBezTo>
                  <a:pt x="11" y="489"/>
                  <a:pt x="11" y="557"/>
                  <a:pt x="52" y="598"/>
                </a:cubicBezTo>
                <a:cubicBezTo>
                  <a:pt x="459" y="1004"/>
                  <a:pt x="459" y="1004"/>
                  <a:pt x="459" y="1004"/>
                </a:cubicBezTo>
                <a:cubicBezTo>
                  <a:pt x="479" y="1024"/>
                  <a:pt x="505" y="1036"/>
                  <a:pt x="534" y="1036"/>
                </a:cubicBezTo>
                <a:cubicBezTo>
                  <a:pt x="562" y="1036"/>
                  <a:pt x="589" y="1024"/>
                  <a:pt x="609" y="1004"/>
                </a:cubicBezTo>
                <a:cubicBezTo>
                  <a:pt x="1015" y="598"/>
                  <a:pt x="1015" y="598"/>
                  <a:pt x="1015" y="598"/>
                </a:cubicBezTo>
                <a:cubicBezTo>
                  <a:pt x="1057" y="557"/>
                  <a:pt x="1056" y="489"/>
                  <a:pt x="1015" y="448"/>
                </a:cubicBezTo>
                <a:cubicBezTo>
                  <a:pt x="609" y="41"/>
                  <a:pt x="609" y="41"/>
                  <a:pt x="609" y="41"/>
                </a:cubicBezTo>
                <a:cubicBezTo>
                  <a:pt x="589" y="21"/>
                  <a:pt x="562" y="10"/>
                  <a:pt x="534" y="1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47" name="Inhaltsplatzhalter 4"/>
          <p:cNvSpPr txBox="1"/>
          <p:nvPr/>
        </p:nvSpPr>
        <p:spPr>
          <a:xfrm>
            <a:off x="6432013" y="1557933"/>
            <a:ext cx="1560503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800" b="1" dirty="0">
                <a:latin typeface="Noto Sans S Chinese Medium" panose="020B0600000000000000" charset="-122"/>
                <a:ea typeface="Noto Sans S Chinese Medium" panose="020B0600000000000000" charset="-122"/>
              </a:rPr>
              <a:t>周咪咪</a:t>
            </a:r>
            <a:endParaRPr lang="en-US" sz="2000" dirty="0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48" name="Inhaltsplatzhalter 4"/>
          <p:cNvSpPr txBox="1"/>
          <p:nvPr/>
        </p:nvSpPr>
        <p:spPr>
          <a:xfrm>
            <a:off x="3722205" y="3369765"/>
            <a:ext cx="1366385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800" b="1" dirty="0">
                <a:latin typeface="Noto Sans S Chinese Medium" panose="020B0600000000000000" charset="-122"/>
                <a:ea typeface="Noto Sans S Chinese Medium" panose="020B0600000000000000" charset="-122"/>
              </a:rPr>
              <a:t>卢晓伟</a:t>
            </a:r>
            <a:endParaRPr lang="en-US" sz="2000" dirty="0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49" name="Inhaltsplatzhalter 4"/>
          <p:cNvSpPr txBox="1"/>
          <p:nvPr/>
        </p:nvSpPr>
        <p:spPr>
          <a:xfrm>
            <a:off x="6400793" y="5084623"/>
            <a:ext cx="1366688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800" b="1" dirty="0">
                <a:latin typeface="Noto Sans S Chinese Medium" panose="020B0600000000000000" charset="-122"/>
                <a:ea typeface="Noto Sans S Chinese Medium" panose="020B0600000000000000" charset="-122"/>
              </a:rPr>
              <a:t>周瑶瑶</a:t>
            </a:r>
            <a:endParaRPr lang="en-US" sz="2000" dirty="0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50" name="Inhaltsplatzhalter 4"/>
          <p:cNvSpPr txBox="1"/>
          <p:nvPr/>
        </p:nvSpPr>
        <p:spPr>
          <a:xfrm>
            <a:off x="4414409" y="4981494"/>
            <a:ext cx="885242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800" b="1" dirty="0">
                <a:latin typeface="Noto Sans S Chinese Medium" panose="020B0600000000000000" charset="-122"/>
                <a:ea typeface="Noto Sans S Chinese Medium" panose="020B0600000000000000" charset="-122"/>
              </a:rPr>
              <a:t>30%</a:t>
            </a:r>
            <a:endParaRPr lang="en-US" sz="2000" dirty="0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24" name="TextBox 45"/>
          <p:cNvSpPr txBox="1"/>
          <p:nvPr/>
        </p:nvSpPr>
        <p:spPr>
          <a:xfrm>
            <a:off x="9274810" y="798830"/>
            <a:ext cx="1891665" cy="784860"/>
          </a:xfrm>
          <a:prstGeom prst="rect">
            <a:avLst/>
          </a:prstGeom>
        </p:spPr>
        <p:txBody>
          <a:bodyPr vert="horz" wrap="none" lIns="0" tIns="0" rIns="0" bIns="0" anchor="b" anchorCtr="1">
            <a:normAutofit/>
          </a:bodyPr>
          <a:lstStyle/>
          <a:p>
            <a:pPr algn="ctr"/>
            <a:endParaRPr lang="en-US" altLang="zh-CN" sz="2000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15863CE-2896-4BDD-B211-C458BA2819A9}"/>
              </a:ext>
            </a:extLst>
          </p:cNvPr>
          <p:cNvSpPr txBox="1"/>
          <p:nvPr/>
        </p:nvSpPr>
        <p:spPr>
          <a:xfrm>
            <a:off x="8608244" y="835808"/>
            <a:ext cx="2932213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1.</a:t>
            </a:r>
            <a:r>
              <a:rPr lang="zh-CN" altLang="en-US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搜集相关资料及数据集</a:t>
            </a:r>
            <a:endParaRPr lang="en-US" altLang="zh-CN" sz="1800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2.</a:t>
            </a:r>
            <a:r>
              <a:rPr lang="zh-CN" altLang="en-US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目标检测相关模型学习</a:t>
            </a:r>
            <a:endParaRPr lang="en-US" altLang="zh-CN" sz="1800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3.</a:t>
            </a:r>
            <a:r>
              <a:rPr lang="zh-CN" altLang="en-US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实现图像复制检测</a:t>
            </a:r>
            <a:endParaRPr lang="en-US" altLang="zh-CN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4</a:t>
            </a:r>
            <a:r>
              <a:rPr lang="en-US" altLang="zh-CN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.</a:t>
            </a:r>
            <a:r>
              <a:rPr lang="zh-CN" altLang="en-US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图像篡改类别学习及实现</a:t>
            </a:r>
            <a:endParaRPr lang="en-US" altLang="zh-CN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5.</a:t>
            </a:r>
            <a:r>
              <a:rPr lang="zh-CN" altLang="en-US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实现前后端交互</a:t>
            </a:r>
            <a:endParaRPr lang="en-US" altLang="zh-CN" sz="1800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8DA8A0A-1FD7-4246-B706-2980BBDEC84A}"/>
              </a:ext>
            </a:extLst>
          </p:cNvPr>
          <p:cNvSpPr txBox="1"/>
          <p:nvPr/>
        </p:nvSpPr>
        <p:spPr>
          <a:xfrm>
            <a:off x="370636" y="2618655"/>
            <a:ext cx="2701381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1.</a:t>
            </a:r>
            <a:r>
              <a:rPr lang="zh-CN" altLang="en-US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搜集相关资料及数据集</a:t>
            </a:r>
            <a:endParaRPr lang="en-US" altLang="zh-CN" sz="1800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2.</a:t>
            </a:r>
            <a:r>
              <a:rPr lang="zh-CN" altLang="en-US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目标检测相关模型学习</a:t>
            </a:r>
            <a:endParaRPr lang="en-US" altLang="zh-CN" sz="1800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3.</a:t>
            </a:r>
            <a:r>
              <a:rPr lang="zh-CN" altLang="en-US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学习语义分割模型 </a:t>
            </a:r>
            <a:endParaRPr lang="en-US" altLang="zh-CN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4.</a:t>
            </a:r>
            <a:r>
              <a:rPr lang="zh-CN" altLang="en-US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实现模型</a:t>
            </a:r>
            <a:endParaRPr lang="en-US" altLang="zh-CN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5.</a:t>
            </a:r>
            <a:r>
              <a:rPr lang="zh-CN" altLang="en-US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训练并优化模型</a:t>
            </a:r>
            <a:endParaRPr lang="en-US" altLang="zh-CN" sz="1800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A0354A8-9D20-4DC3-94FF-C1625738B394}"/>
              </a:ext>
            </a:extLst>
          </p:cNvPr>
          <p:cNvSpPr txBox="1"/>
          <p:nvPr/>
        </p:nvSpPr>
        <p:spPr>
          <a:xfrm>
            <a:off x="8718427" y="3973525"/>
            <a:ext cx="3163045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1.</a:t>
            </a:r>
            <a:r>
              <a:rPr lang="zh-CN" altLang="en-US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搜集相关资料及数据集</a:t>
            </a:r>
            <a:endParaRPr lang="en-US" altLang="zh-CN" sz="1800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2.</a:t>
            </a:r>
            <a:r>
              <a:rPr lang="zh-CN" altLang="en-US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目标检测相关模型学习</a:t>
            </a:r>
            <a:endParaRPr lang="en-US" altLang="zh-CN" sz="1800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3.</a:t>
            </a:r>
            <a:r>
              <a:rPr lang="zh-CN" altLang="en-US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训练目标检测模型</a:t>
            </a:r>
            <a:endParaRPr lang="en-US" altLang="zh-CN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4.</a:t>
            </a:r>
            <a:r>
              <a:rPr lang="zh-CN" altLang="en-US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学习小程序开发</a:t>
            </a:r>
            <a:endParaRPr lang="en-US" altLang="zh-CN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5.</a:t>
            </a:r>
            <a:r>
              <a:rPr lang="zh-CN" altLang="en-US" b="1" kern="9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实现前端小程序及后端交互</a:t>
            </a:r>
            <a:endParaRPr lang="en-US" altLang="zh-CN" sz="1800" b="1" kern="9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  <a:p>
            <a:endParaRPr lang="zh-CN" altLang="en-US" dirty="0"/>
          </a:p>
        </p:txBody>
      </p:sp>
    </p:spTree>
  </p:cSld>
  <p:clrMapOvr>
    <a:masterClrMapping/>
  </p:clrMapOvr>
  <p:transition spd="med" advClick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15" grpId="0" bldLvl="0" animBg="1"/>
      <p:bldP spid="16" grpId="0" bldLvl="0" animBg="1"/>
      <p:bldP spid="20" grpId="0" bldLvl="0" animBg="1"/>
      <p:bldP spid="21" grpId="0" bldLvl="0" animBg="1"/>
      <p:bldP spid="23" grpId="0" bldLvl="0" animBg="1"/>
      <p:bldP spid="47" grpId="0"/>
      <p:bldP spid="48" grpId="0"/>
      <p:bldP spid="49" grpId="0"/>
      <p:bldP spid="5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6"/>
          <p:cNvSpPr txBox="1"/>
          <p:nvPr/>
        </p:nvSpPr>
        <p:spPr>
          <a:xfrm>
            <a:off x="5093757" y="2038467"/>
            <a:ext cx="178308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effectLst/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+mn-lt"/>
              </a:rPr>
              <a:t>PART 03</a:t>
            </a:r>
          </a:p>
        </p:txBody>
      </p:sp>
      <p:sp>
        <p:nvSpPr>
          <p:cNvPr id="7" name="TextBox 76"/>
          <p:cNvSpPr txBox="1"/>
          <p:nvPr/>
        </p:nvSpPr>
        <p:spPr>
          <a:xfrm>
            <a:off x="3779094" y="2807909"/>
            <a:ext cx="4412406" cy="76835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项目生产过程</a:t>
            </a:r>
            <a:endParaRPr lang="zh-CN" altLang="en-US" sz="4400" dirty="0">
              <a:solidFill>
                <a:schemeClr val="bg1"/>
              </a:solidFill>
              <a:effectLst/>
              <a:latin typeface="Noto Sans S Chinese Medium" panose="020B0600000000000000" charset="-122"/>
              <a:ea typeface="Noto Sans S Chinese Medium" panose="020B0600000000000000" charset="-122"/>
              <a:cs typeface="Noto Sans S Chinese Medium" panose="020B0600000000000000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 flipH="1">
            <a:off x="8242799" y="3246728"/>
            <a:ext cx="4032953" cy="1571625"/>
            <a:chOff x="1050412" y="2444133"/>
            <a:chExt cx="4032953" cy="1571625"/>
          </a:xfrm>
        </p:grpSpPr>
        <p:sp>
          <p:nvSpPr>
            <p:cNvPr id="18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9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0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1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26" name="直接连接符 25"/>
            <p:cNvCxnSpPr>
              <a:stCxn id="21" idx="3"/>
              <a:endCxn id="22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stCxn id="20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2" name="直接连接符 31"/>
            <p:cNvCxnSpPr>
              <a:stCxn id="21" idx="2"/>
              <a:endCxn id="20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34" name="直接连接符 33"/>
            <p:cNvCxnSpPr>
              <a:stCxn id="25" idx="5"/>
              <a:endCxn id="20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 flipV="1">
            <a:off x="-23495" y="2304415"/>
            <a:ext cx="3691890" cy="1368425"/>
            <a:chOff x="1050412" y="2444133"/>
            <a:chExt cx="4032953" cy="1571625"/>
          </a:xfrm>
        </p:grpSpPr>
        <p:sp>
          <p:nvSpPr>
            <p:cNvPr id="117" name="任意多边形: 形状 83"/>
            <p:cNvSpPr/>
            <p:nvPr/>
          </p:nvSpPr>
          <p:spPr>
            <a:xfrm>
              <a:off x="1905000" y="2956560"/>
              <a:ext cx="2339340" cy="822960"/>
            </a:xfrm>
            <a:custGeom>
              <a:avLst/>
              <a:gdLst>
                <a:gd name="connsiteX0" fmla="*/ 2339340 w 2339340"/>
                <a:gd name="connsiteY0" fmla="*/ 472440 h 822960"/>
                <a:gd name="connsiteX1" fmla="*/ 693420 w 2339340"/>
                <a:gd name="connsiteY1" fmla="*/ 0 h 822960"/>
                <a:gd name="connsiteX2" fmla="*/ 0 w 2339340"/>
                <a:gd name="connsiteY2" fmla="*/ 822960 h 8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340" h="822960">
                  <a:moveTo>
                    <a:pt x="2339340" y="472440"/>
                  </a:moveTo>
                  <a:lnTo>
                    <a:pt x="693420" y="0"/>
                  </a:lnTo>
                  <a:lnTo>
                    <a:pt x="0" y="82296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8" name="任意多边形: 形状 84"/>
            <p:cNvSpPr/>
            <p:nvPr/>
          </p:nvSpPr>
          <p:spPr>
            <a:xfrm rot="20318221" flipH="1">
              <a:off x="1899086" y="2968251"/>
              <a:ext cx="1481560" cy="266218"/>
            </a:xfrm>
            <a:custGeom>
              <a:avLst/>
              <a:gdLst>
                <a:gd name="connsiteX0" fmla="*/ 0 w 1481560"/>
                <a:gd name="connsiteY0" fmla="*/ 266218 h 266218"/>
                <a:gd name="connsiteX1" fmla="*/ 717631 w 1481560"/>
                <a:gd name="connsiteY1" fmla="*/ 11575 h 266218"/>
                <a:gd name="connsiteX2" fmla="*/ 1481560 w 1481560"/>
                <a:gd name="connsiteY2" fmla="*/ 0 h 2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1560" h="266218">
                  <a:moveTo>
                    <a:pt x="0" y="266218"/>
                  </a:moveTo>
                  <a:lnTo>
                    <a:pt x="717631" y="11575"/>
                  </a:lnTo>
                  <a:lnTo>
                    <a:pt x="14815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9" name="任意多边形: 形状 85"/>
            <p:cNvSpPr/>
            <p:nvPr/>
          </p:nvSpPr>
          <p:spPr>
            <a:xfrm rot="20318221" flipH="1">
              <a:off x="1211067" y="2644158"/>
              <a:ext cx="2806700" cy="1371600"/>
            </a:xfrm>
            <a:custGeom>
              <a:avLst/>
              <a:gdLst>
                <a:gd name="connsiteX0" fmla="*/ 0 w 3667760"/>
                <a:gd name="connsiteY0" fmla="*/ 629920 h 1371600"/>
                <a:gd name="connsiteX1" fmla="*/ 741680 w 3667760"/>
                <a:gd name="connsiteY1" fmla="*/ 1371600 h 1371600"/>
                <a:gd name="connsiteX2" fmla="*/ 1412240 w 3667760"/>
                <a:gd name="connsiteY2" fmla="*/ 609600 h 1371600"/>
                <a:gd name="connsiteX3" fmla="*/ 2316480 w 3667760"/>
                <a:gd name="connsiteY3" fmla="*/ 1239520 h 1371600"/>
                <a:gd name="connsiteX4" fmla="*/ 2885440 w 3667760"/>
                <a:gd name="connsiteY4" fmla="*/ 325120 h 1371600"/>
                <a:gd name="connsiteX5" fmla="*/ 3667760 w 3667760"/>
                <a:gd name="connsiteY5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7760" h="1371600">
                  <a:moveTo>
                    <a:pt x="0" y="629920"/>
                  </a:moveTo>
                  <a:lnTo>
                    <a:pt x="741680" y="1371600"/>
                  </a:lnTo>
                  <a:lnTo>
                    <a:pt x="1412240" y="609600"/>
                  </a:lnTo>
                  <a:lnTo>
                    <a:pt x="2316480" y="1239520"/>
                  </a:lnTo>
                  <a:lnTo>
                    <a:pt x="2885440" y="325120"/>
                  </a:lnTo>
                  <a:lnTo>
                    <a:pt x="366776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0" name="任意多边形: 形状 86"/>
            <p:cNvSpPr/>
            <p:nvPr/>
          </p:nvSpPr>
          <p:spPr>
            <a:xfrm rot="20318221" flipH="1">
              <a:off x="1842325" y="2671218"/>
              <a:ext cx="3241040" cy="1341120"/>
            </a:xfrm>
            <a:custGeom>
              <a:avLst/>
              <a:gdLst>
                <a:gd name="connsiteX0" fmla="*/ 0 w 3241040"/>
                <a:gd name="connsiteY0" fmla="*/ 1341120 h 1341120"/>
                <a:gd name="connsiteX1" fmla="*/ 853440 w 3241040"/>
                <a:gd name="connsiteY1" fmla="*/ 1046480 h 1341120"/>
                <a:gd name="connsiteX2" fmla="*/ 2346960 w 3241040"/>
                <a:gd name="connsiteY2" fmla="*/ 1066800 h 1341120"/>
                <a:gd name="connsiteX3" fmla="*/ 2468880 w 3241040"/>
                <a:gd name="connsiteY3" fmla="*/ 873760 h 1341120"/>
                <a:gd name="connsiteX4" fmla="*/ 2672080 w 3241040"/>
                <a:gd name="connsiteY4" fmla="*/ 538480 h 1341120"/>
                <a:gd name="connsiteX5" fmla="*/ 3241040 w 3241040"/>
                <a:gd name="connsiteY5" fmla="*/ 528320 h 1341120"/>
                <a:gd name="connsiteX6" fmla="*/ 3027680 w 3241040"/>
                <a:gd name="connsiteY6" fmla="*/ 0 h 13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1040" h="1341120">
                  <a:moveTo>
                    <a:pt x="0" y="1341120"/>
                  </a:moveTo>
                  <a:lnTo>
                    <a:pt x="853440" y="1046480"/>
                  </a:lnTo>
                  <a:lnTo>
                    <a:pt x="2346960" y="1066800"/>
                  </a:lnTo>
                  <a:lnTo>
                    <a:pt x="2468880" y="873760"/>
                  </a:lnTo>
                  <a:lnTo>
                    <a:pt x="2672080" y="538480"/>
                  </a:lnTo>
                  <a:lnTo>
                    <a:pt x="3241040" y="528320"/>
                  </a:lnTo>
                  <a:lnTo>
                    <a:pt x="302768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1" name="椭圆 120"/>
            <p:cNvSpPr/>
            <p:nvPr/>
          </p:nvSpPr>
          <p:spPr>
            <a:xfrm rot="20318221" flipH="1" flipV="1">
              <a:off x="2545146" y="2935568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2" name="椭圆 121"/>
            <p:cNvSpPr/>
            <p:nvPr/>
          </p:nvSpPr>
          <p:spPr>
            <a:xfrm rot="20318221" flipH="1" flipV="1">
              <a:off x="4277265" y="3364800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3" name="椭圆 122"/>
            <p:cNvSpPr/>
            <p:nvPr/>
          </p:nvSpPr>
          <p:spPr>
            <a:xfrm rot="20318221" flipH="1" flipV="1">
              <a:off x="4660297" y="2444133"/>
              <a:ext cx="94417" cy="94417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4" name="椭圆 123"/>
            <p:cNvSpPr/>
            <p:nvPr/>
          </p:nvSpPr>
          <p:spPr>
            <a:xfrm rot="20318221" flipH="1" flipV="1">
              <a:off x="2395081" y="3573266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25" name="直接连接符 124"/>
            <p:cNvCxnSpPr>
              <a:stCxn id="120" idx="3"/>
              <a:endCxn id="121" idx="7"/>
            </p:cNvCxnSpPr>
            <p:nvPr/>
          </p:nvCxnSpPr>
          <p:spPr>
            <a:xfrm rot="20318221" flipV="1">
              <a:off x="2592574" y="3022413"/>
              <a:ext cx="135073" cy="821251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19" idx="2"/>
            </p:cNvCxnSpPr>
            <p:nvPr/>
          </p:nvCxnSpPr>
          <p:spPr>
            <a:xfrm rot="20318221" flipH="1">
              <a:off x="3026053" y="3114810"/>
              <a:ext cx="4115" cy="787399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任意多边形: 形状 93"/>
            <p:cNvSpPr/>
            <p:nvPr/>
          </p:nvSpPr>
          <p:spPr>
            <a:xfrm flipH="1">
              <a:off x="1079692" y="3172423"/>
              <a:ext cx="821803" cy="636607"/>
            </a:xfrm>
            <a:custGeom>
              <a:avLst/>
              <a:gdLst>
                <a:gd name="connsiteX0" fmla="*/ 821803 w 821803"/>
                <a:gd name="connsiteY0" fmla="*/ 0 h 636607"/>
                <a:gd name="connsiteX1" fmla="*/ 0 w 821803"/>
                <a:gd name="connsiteY1" fmla="*/ 636607 h 6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1803" h="636607">
                  <a:moveTo>
                    <a:pt x="821803" y="0"/>
                  </a:moveTo>
                  <a:lnTo>
                    <a:pt x="0" y="636607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 rot="20318221" flipH="1" flipV="1">
              <a:off x="1050412" y="3148222"/>
              <a:ext cx="63641" cy="6364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29" name="椭圆 128"/>
            <p:cNvSpPr/>
            <p:nvPr/>
          </p:nvSpPr>
          <p:spPr>
            <a:xfrm rot="20318221" flipH="1" flipV="1">
              <a:off x="2738298" y="384729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0" name="椭圆 129"/>
            <p:cNvSpPr/>
            <p:nvPr/>
          </p:nvSpPr>
          <p:spPr>
            <a:xfrm rot="20318221" flipH="1" flipV="1">
              <a:off x="3642347" y="3653551"/>
              <a:ext cx="48981" cy="48981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1" name="直接连接符 130"/>
            <p:cNvCxnSpPr>
              <a:stCxn id="120" idx="2"/>
              <a:endCxn id="119" idx="2"/>
            </p:cNvCxnSpPr>
            <p:nvPr/>
          </p:nvCxnSpPr>
          <p:spPr>
            <a:xfrm flipH="1" flipV="1">
              <a:off x="2886843" y="3141662"/>
              <a:ext cx="43815" cy="833755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任意多边形: 形状 98"/>
            <p:cNvSpPr/>
            <p:nvPr/>
          </p:nvSpPr>
          <p:spPr>
            <a:xfrm>
              <a:off x="3383280" y="2956560"/>
              <a:ext cx="7620" cy="830580"/>
            </a:xfrm>
            <a:custGeom>
              <a:avLst/>
              <a:gdLst>
                <a:gd name="connsiteX0" fmla="*/ 7620 w 7620"/>
                <a:gd name="connsiteY0" fmla="*/ 830580 h 830580"/>
                <a:gd name="connsiteX1" fmla="*/ 0 w 7620"/>
                <a:gd name="connsiteY1" fmla="*/ 0 h 83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" h="830580">
                  <a:moveTo>
                    <a:pt x="7620" y="830580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33" name="直接连接符 132"/>
            <p:cNvCxnSpPr>
              <a:stCxn id="124" idx="5"/>
              <a:endCxn id="119" idx="5"/>
            </p:cNvCxnSpPr>
            <p:nvPr/>
          </p:nvCxnSpPr>
          <p:spPr>
            <a:xfrm flipH="1" flipV="1">
              <a:off x="1057901" y="3202438"/>
              <a:ext cx="1340485" cy="38989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椭圆 133"/>
            <p:cNvSpPr/>
            <p:nvPr/>
          </p:nvSpPr>
          <p:spPr>
            <a:xfrm rot="20318221" flipH="1" flipV="1">
              <a:off x="1774181" y="349550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 rot="20318221" flipH="1" flipV="1">
              <a:off x="2183956" y="327026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 rot="20318221" flipH="1" flipV="1">
              <a:off x="2333696" y="342655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 rot="20318221" flipH="1" flipV="1">
              <a:off x="2758893" y="375798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 rot="20318221" flipH="1" flipV="1">
              <a:off x="3168668" y="353274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 rot="20318221" flipH="1" flipV="1">
              <a:off x="3318408" y="368903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0" name="椭圆 139"/>
            <p:cNvSpPr/>
            <p:nvPr/>
          </p:nvSpPr>
          <p:spPr>
            <a:xfrm rot="20318221" flipH="1" flipV="1">
              <a:off x="3166081" y="3318060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1" name="椭圆 140"/>
            <p:cNvSpPr/>
            <p:nvPr/>
          </p:nvSpPr>
          <p:spPr>
            <a:xfrm rot="20318221" flipH="1" flipV="1">
              <a:off x="3575856" y="3092821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2" name="椭圆 141"/>
            <p:cNvSpPr/>
            <p:nvPr/>
          </p:nvSpPr>
          <p:spPr>
            <a:xfrm rot="20318221" flipH="1" flipV="1">
              <a:off x="3725596" y="3249117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3" name="椭圆 142"/>
            <p:cNvSpPr/>
            <p:nvPr/>
          </p:nvSpPr>
          <p:spPr>
            <a:xfrm rot="20318221" flipH="1" flipV="1">
              <a:off x="2514078" y="3274498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4" name="椭圆 143"/>
            <p:cNvSpPr/>
            <p:nvPr/>
          </p:nvSpPr>
          <p:spPr>
            <a:xfrm rot="20318221" flipH="1" flipV="1">
              <a:off x="2923853" y="3049259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5" name="椭圆 144"/>
            <p:cNvSpPr/>
            <p:nvPr/>
          </p:nvSpPr>
          <p:spPr>
            <a:xfrm rot="20318221" flipH="1" flipV="1">
              <a:off x="3073593" y="3205555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6" name="椭圆 145"/>
            <p:cNvSpPr/>
            <p:nvPr/>
          </p:nvSpPr>
          <p:spPr>
            <a:xfrm rot="20318221" flipH="1" flipV="1">
              <a:off x="3450419" y="3566542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7" name="椭圆 146"/>
            <p:cNvSpPr/>
            <p:nvPr/>
          </p:nvSpPr>
          <p:spPr>
            <a:xfrm rot="20318221" flipH="1" flipV="1">
              <a:off x="3860194" y="3341303"/>
              <a:ext cx="36000" cy="36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48" name="椭圆 147"/>
            <p:cNvSpPr/>
            <p:nvPr/>
          </p:nvSpPr>
          <p:spPr>
            <a:xfrm rot="20318221" flipH="1" flipV="1">
              <a:off x="4009934" y="3497599"/>
              <a:ext cx="18000" cy="18000"/>
            </a:xfrm>
            <a:prstGeom prst="ellipse">
              <a:avLst/>
            </a:prstGeom>
            <a:solidFill>
              <a:srgbClr val="323233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random/>
      </p:transition>
    </mc:Choice>
    <mc:Fallback>
      <p:transition spd="med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rot="7460650">
            <a:off x="705485" y="226695"/>
            <a:ext cx="347345" cy="549910"/>
            <a:chOff x="7086600" y="53126"/>
            <a:chExt cx="2095500" cy="1804703"/>
          </a:xfrm>
        </p:grpSpPr>
        <p:sp>
          <p:nvSpPr>
            <p:cNvPr id="5" name="等腰三角形 4"/>
            <p:cNvSpPr/>
            <p:nvPr/>
          </p:nvSpPr>
          <p:spPr>
            <a:xfrm>
              <a:off x="7086600" y="53126"/>
              <a:ext cx="2093456" cy="1804703"/>
            </a:xfrm>
            <a:prstGeom prst="triangle">
              <a:avLst/>
            </a:pr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6" name="任意多边形 11"/>
            <p:cNvSpPr/>
            <p:nvPr/>
          </p:nvSpPr>
          <p:spPr>
            <a:xfrm>
              <a:off x="8139637" y="59294"/>
              <a:ext cx="1042463" cy="1788841"/>
            </a:xfrm>
            <a:custGeom>
              <a:avLst/>
              <a:gdLst>
                <a:gd name="connsiteX0" fmla="*/ 0 w 1073150"/>
                <a:gd name="connsiteY0" fmla="*/ 0 h 1841500"/>
                <a:gd name="connsiteX1" fmla="*/ 361950 w 1073150"/>
                <a:gd name="connsiteY1" fmla="*/ 1352550 h 1841500"/>
                <a:gd name="connsiteX2" fmla="*/ 1073150 w 1073150"/>
                <a:gd name="connsiteY2" fmla="*/ 1841500 h 184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3150" h="1841500">
                  <a:moveTo>
                    <a:pt x="0" y="0"/>
                  </a:moveTo>
                  <a:lnTo>
                    <a:pt x="361950" y="1352550"/>
                  </a:lnTo>
                  <a:lnTo>
                    <a:pt x="1073150" y="1841500"/>
                  </a:lnTo>
                </a:path>
              </a:pathLst>
            </a:cu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7" name="直接连接符 6"/>
            <p:cNvCxnSpPr>
              <a:stCxn id="5" idx="2"/>
              <a:endCxn id="6" idx="1"/>
            </p:cNvCxnSpPr>
            <p:nvPr/>
          </p:nvCxnSpPr>
          <p:spPr>
            <a:xfrm flipV="1">
              <a:off x="7086600" y="1373167"/>
              <a:ext cx="1404637" cy="484662"/>
            </a:xfrm>
            <a:prstGeom prst="line">
              <a:avLst/>
            </a:prstGeom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2"/>
          <p:cNvSpPr txBox="1">
            <a:spLocks noChangeArrowheads="1"/>
          </p:cNvSpPr>
          <p:nvPr/>
        </p:nvSpPr>
        <p:spPr bwMode="auto">
          <a:xfrm>
            <a:off x="3599815" y="478790"/>
            <a:ext cx="468376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indent="0" algn="dist">
              <a:buNone/>
            </a:pPr>
            <a:r>
              <a:rPr lang="zh-CN" altLang="en-US" sz="2000" b="1" dirty="0">
                <a:solidFill>
                  <a:srgbClr val="34425F"/>
                </a:solidFill>
                <a:latin typeface="Noto Sans S Chinese Medium" panose="020B0600000000000000" charset="-122"/>
                <a:ea typeface="Noto Sans S Chinese Medium" panose="020B0600000000000000" charset="-122"/>
                <a:cs typeface="Noto Sans S Chinese Medium" panose="020B0600000000000000" charset="-122"/>
                <a:sym typeface="Arial" panose="020B0604020202020204"/>
              </a:rPr>
              <a:t>项目生产过程</a:t>
            </a:r>
          </a:p>
        </p:txBody>
      </p:sp>
      <p:grpSp>
        <p:nvGrpSpPr>
          <p:cNvPr id="9" name="组合 8"/>
          <p:cNvGrpSpPr/>
          <p:nvPr/>
        </p:nvGrpSpPr>
        <p:grpSpPr>
          <a:xfrm rot="7460650" flipH="1" flipV="1">
            <a:off x="11355070" y="6060440"/>
            <a:ext cx="347345" cy="549910"/>
            <a:chOff x="7086600" y="53126"/>
            <a:chExt cx="2095500" cy="1804703"/>
          </a:xfrm>
        </p:grpSpPr>
        <p:sp>
          <p:nvSpPr>
            <p:cNvPr id="10" name="等腰三角形 9"/>
            <p:cNvSpPr/>
            <p:nvPr/>
          </p:nvSpPr>
          <p:spPr>
            <a:xfrm>
              <a:off x="7086600" y="53126"/>
              <a:ext cx="2093456" cy="1804703"/>
            </a:xfrm>
            <a:prstGeom prst="triangle">
              <a:avLst/>
            </a:pr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sp>
          <p:nvSpPr>
            <p:cNvPr id="11" name="任意多边形 11"/>
            <p:cNvSpPr/>
            <p:nvPr/>
          </p:nvSpPr>
          <p:spPr>
            <a:xfrm>
              <a:off x="8139637" y="59294"/>
              <a:ext cx="1042463" cy="1788841"/>
            </a:xfrm>
            <a:custGeom>
              <a:avLst/>
              <a:gdLst>
                <a:gd name="connsiteX0" fmla="*/ 0 w 1073150"/>
                <a:gd name="connsiteY0" fmla="*/ 0 h 1841500"/>
                <a:gd name="connsiteX1" fmla="*/ 361950 w 1073150"/>
                <a:gd name="connsiteY1" fmla="*/ 1352550 h 1841500"/>
                <a:gd name="connsiteX2" fmla="*/ 1073150 w 1073150"/>
                <a:gd name="connsiteY2" fmla="*/ 1841500 h 184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3150" h="1841500">
                  <a:moveTo>
                    <a:pt x="0" y="0"/>
                  </a:moveTo>
                  <a:lnTo>
                    <a:pt x="361950" y="1352550"/>
                  </a:lnTo>
                  <a:lnTo>
                    <a:pt x="1073150" y="1841500"/>
                  </a:lnTo>
                </a:path>
              </a:pathLst>
            </a:custGeom>
            <a:noFill/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Noto Sans S Chinese Medium" panose="020B0600000000000000" charset="-122"/>
                <a:ea typeface="Noto Sans S Chinese Medium" panose="020B0600000000000000" charset="-122"/>
              </a:endParaRPr>
            </a:p>
          </p:txBody>
        </p:sp>
        <p:cxnSp>
          <p:nvCxnSpPr>
            <p:cNvPr id="12" name="直接连接符 11"/>
            <p:cNvCxnSpPr>
              <a:stCxn id="10" idx="2"/>
              <a:endCxn id="11" idx="1"/>
            </p:cNvCxnSpPr>
            <p:nvPr/>
          </p:nvCxnSpPr>
          <p:spPr>
            <a:xfrm flipV="1">
              <a:off x="7086600" y="1373167"/>
              <a:ext cx="1404637" cy="484662"/>
            </a:xfrm>
            <a:prstGeom prst="line">
              <a:avLst/>
            </a:prstGeom>
            <a:ln w="12700">
              <a:gradFill>
                <a:gsLst>
                  <a:gs pos="0">
                    <a:srgbClr val="6983AD"/>
                  </a:gs>
                  <a:gs pos="99000">
                    <a:srgbClr val="4F659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直接连接符 12"/>
          <p:cNvCxnSpPr/>
          <p:nvPr/>
        </p:nvCxnSpPr>
        <p:spPr>
          <a:xfrm flipV="1">
            <a:off x="1296035" y="673100"/>
            <a:ext cx="2019300" cy="12700"/>
          </a:xfrm>
          <a:prstGeom prst="line">
            <a:avLst/>
          </a:prstGeom>
          <a:ln>
            <a:solidFill>
              <a:srgbClr val="3442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9184640" y="6159500"/>
            <a:ext cx="2019300" cy="12700"/>
          </a:xfrm>
          <a:prstGeom prst="line">
            <a:avLst/>
          </a:prstGeom>
          <a:ln>
            <a:solidFill>
              <a:srgbClr val="3442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"/>
          <p:cNvSpPr/>
          <p:nvPr/>
        </p:nvSpPr>
        <p:spPr>
          <a:xfrm>
            <a:off x="1793875" y="1608455"/>
            <a:ext cx="1879600" cy="1879600"/>
          </a:xfrm>
          <a:prstGeom prst="ellipse">
            <a:avLst/>
          </a:prstGeom>
          <a:solidFill>
            <a:srgbClr val="43609D"/>
          </a:solidFill>
          <a:ln w="76200">
            <a:solidFill>
              <a:srgbClr val="8DA0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pic>
        <p:nvPicPr>
          <p:cNvPr id="31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280" y="2008505"/>
            <a:ext cx="732790" cy="1131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Oval 76"/>
          <p:cNvSpPr/>
          <p:nvPr/>
        </p:nvSpPr>
        <p:spPr>
          <a:xfrm>
            <a:off x="5154295" y="1572260"/>
            <a:ext cx="1882775" cy="1879600"/>
          </a:xfrm>
          <a:prstGeom prst="ellipse">
            <a:avLst/>
          </a:prstGeom>
          <a:solidFill>
            <a:srgbClr val="3C6DBE"/>
          </a:solidFill>
          <a:ln w="76200">
            <a:solidFill>
              <a:srgbClr val="4360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pic>
        <p:nvPicPr>
          <p:cNvPr id="33" name="Picture 7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415" y="2080260"/>
            <a:ext cx="979170" cy="9353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Oval 78"/>
          <p:cNvSpPr/>
          <p:nvPr/>
        </p:nvSpPr>
        <p:spPr>
          <a:xfrm>
            <a:off x="8496935" y="1634490"/>
            <a:ext cx="1882775" cy="1879600"/>
          </a:xfrm>
          <a:prstGeom prst="ellipse">
            <a:avLst/>
          </a:prstGeom>
          <a:solidFill>
            <a:srgbClr val="43609D"/>
          </a:solidFill>
          <a:ln w="76200">
            <a:solidFill>
              <a:srgbClr val="8DA0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pic>
        <p:nvPicPr>
          <p:cNvPr id="37" name="Picture 7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9365" y="2061210"/>
            <a:ext cx="1097280" cy="1078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" name="Rectangle 73"/>
          <p:cNvSpPr/>
          <p:nvPr/>
        </p:nvSpPr>
        <p:spPr bwMode="auto">
          <a:xfrm>
            <a:off x="7829550" y="3732530"/>
            <a:ext cx="3180080" cy="311785"/>
          </a:xfrm>
          <a:prstGeom prst="rect">
            <a:avLst/>
          </a:prstGeom>
          <a:solidFill>
            <a:srgbClr val="3C6D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56" name="Rectangle 32"/>
          <p:cNvSpPr/>
          <p:nvPr/>
        </p:nvSpPr>
        <p:spPr bwMode="auto">
          <a:xfrm>
            <a:off x="7804150" y="3732530"/>
            <a:ext cx="187325" cy="311785"/>
          </a:xfrm>
          <a:prstGeom prst="rect">
            <a:avLst/>
          </a:prstGeom>
          <a:solidFill>
            <a:srgbClr val="4360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67" name="Rectangle 70"/>
          <p:cNvSpPr/>
          <p:nvPr/>
        </p:nvSpPr>
        <p:spPr bwMode="auto">
          <a:xfrm>
            <a:off x="4474845" y="3732530"/>
            <a:ext cx="3180080" cy="311785"/>
          </a:xfrm>
          <a:prstGeom prst="rect">
            <a:avLst/>
          </a:prstGeom>
          <a:solidFill>
            <a:srgbClr val="4360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69" name="Rectangle 33"/>
          <p:cNvSpPr/>
          <p:nvPr/>
        </p:nvSpPr>
        <p:spPr bwMode="auto">
          <a:xfrm>
            <a:off x="4462780" y="3732530"/>
            <a:ext cx="199390" cy="311785"/>
          </a:xfrm>
          <a:prstGeom prst="rect">
            <a:avLst/>
          </a:prstGeom>
          <a:solidFill>
            <a:srgbClr val="3C6D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71" name="Rectangle 64"/>
          <p:cNvSpPr/>
          <p:nvPr/>
        </p:nvSpPr>
        <p:spPr bwMode="auto">
          <a:xfrm>
            <a:off x="1120775" y="3732530"/>
            <a:ext cx="3180080" cy="311785"/>
          </a:xfrm>
          <a:prstGeom prst="rect">
            <a:avLst/>
          </a:prstGeom>
          <a:solidFill>
            <a:srgbClr val="3C6D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73" name="Rectangle 34"/>
          <p:cNvSpPr/>
          <p:nvPr/>
        </p:nvSpPr>
        <p:spPr bwMode="auto">
          <a:xfrm>
            <a:off x="1108075" y="3732530"/>
            <a:ext cx="199390" cy="311785"/>
          </a:xfrm>
          <a:prstGeom prst="rect">
            <a:avLst/>
          </a:prstGeom>
          <a:solidFill>
            <a:srgbClr val="4360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038985" y="3679825"/>
            <a:ext cx="1389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</a:rPr>
              <a:t>模型一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5401310" y="3679825"/>
            <a:ext cx="1389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sym typeface="+mn-ea"/>
              </a:rPr>
              <a:t>模型二</a:t>
            </a:r>
            <a:endParaRPr lang="zh-CN" altLang="en-US" dirty="0">
              <a:solidFill>
                <a:schemeClr val="bg1"/>
              </a:solidFill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724900" y="3684270"/>
            <a:ext cx="1389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Noto Sans S Chinese Medium" panose="020B0600000000000000" charset="-122"/>
                <a:ea typeface="Noto Sans S Chinese Medium" panose="020B0600000000000000" charset="-122"/>
                <a:sym typeface="+mn-ea"/>
              </a:rPr>
              <a:t>模型三</a:t>
            </a:r>
            <a:endParaRPr lang="zh-CN" altLang="en-US" dirty="0">
              <a:solidFill>
                <a:schemeClr val="bg1"/>
              </a:solidFill>
              <a:latin typeface="Noto Sans S Chinese Medium" panose="020B0600000000000000" charset="-122"/>
              <a:ea typeface="Noto Sans S Chinese Medium" panose="020B0600000000000000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1482E92-BB3E-430E-92B2-B3D35B5539B9}"/>
              </a:ext>
            </a:extLst>
          </p:cNvPr>
          <p:cNvSpPr txBox="1"/>
          <p:nvPr/>
        </p:nvSpPr>
        <p:spPr>
          <a:xfrm>
            <a:off x="1266191" y="4401820"/>
            <a:ext cx="3180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卷积神经网络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CDA0A880-AC4D-41DD-AEE7-D60BF39571D4}"/>
              </a:ext>
            </a:extLst>
          </p:cNvPr>
          <p:cNvSpPr txBox="1"/>
          <p:nvPr/>
        </p:nvSpPr>
        <p:spPr>
          <a:xfrm>
            <a:off x="5070474" y="4410710"/>
            <a:ext cx="2359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目标检测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14477D82-4068-44F9-80A8-951C8509FD60}"/>
              </a:ext>
            </a:extLst>
          </p:cNvPr>
          <p:cNvSpPr txBox="1"/>
          <p:nvPr/>
        </p:nvSpPr>
        <p:spPr>
          <a:xfrm>
            <a:off x="8385174" y="4410710"/>
            <a:ext cx="2359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语义分割</a:t>
            </a:r>
          </a:p>
        </p:txBody>
      </p:sp>
    </p:spTree>
  </p:cSld>
  <p:clrMapOvr>
    <a:masterClrMapping/>
  </p:clrMapOvr>
  <p:transition spd="med" advClick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ldLvl="0" animBg="1"/>
      <p:bldP spid="32" grpId="0" bldLvl="0" animBg="1"/>
      <p:bldP spid="34" grpId="0" bldLvl="0" animBg="1"/>
      <p:bldP spid="54" grpId="0" bldLvl="0" animBg="1"/>
      <p:bldP spid="56" grpId="0" bldLvl="0" animBg="1"/>
      <p:bldP spid="67" grpId="0" bldLvl="0" animBg="1"/>
      <p:bldP spid="69" grpId="0" bldLvl="0" animBg="1"/>
      <p:bldP spid="71" grpId="0" bldLvl="0" animBg="1"/>
      <p:bldP spid="73" grpId="0" bldLvl="0" animBg="1"/>
      <p:bldP spid="3" grpId="0"/>
      <p:bldP spid="74" grpId="0"/>
      <p:bldP spid="75" grpId="0"/>
      <p:bldP spid="2" grpId="0"/>
      <p:bldP spid="35" grpId="0"/>
      <p:bldP spid="3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KSO_WM_DOC_GUID" val="{bf5589a6-5d82-4e7c-949a-ba557b81a75b}"/>
</p:tagLst>
</file>

<file path=ppt/theme/theme1.xml><?xml version="1.0" encoding="utf-8"?>
<a:theme xmlns:a="http://schemas.openxmlformats.org/drawingml/2006/main" name="Office 主题">
  <a:themeElements>
    <a:clrScheme name="自定义 26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0F0"/>
      </a:accent1>
      <a:accent2>
        <a:srgbClr val="0070C0"/>
      </a:accent2>
      <a:accent3>
        <a:srgbClr val="00B0F0"/>
      </a:accent3>
      <a:accent4>
        <a:srgbClr val="0070C0"/>
      </a:accent4>
      <a:accent5>
        <a:srgbClr val="619428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方正正纤黑简体"/>
        <a:ea typeface="方正正纤黑简体"/>
        <a:cs typeface=""/>
      </a:majorFont>
      <a:minorFont>
        <a:latin typeface="方正正纤黑简体"/>
        <a:ea typeface="方正正纤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260</Words>
  <Application>Microsoft Office PowerPoint</Application>
  <PresentationFormat>宽屏</PresentationFormat>
  <Paragraphs>55</Paragraphs>
  <Slides>12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Noto Sans S Chinese Medium</vt:lpstr>
      <vt:lpstr>方正正纤黑简体</vt:lpstr>
      <vt:lpstr>华文仿宋</vt:lpstr>
      <vt:lpstr>字魂55号-龙吟手书</vt:lpstr>
      <vt:lpstr>Arial</vt:lpstr>
      <vt:lpstr>Calibri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                  项目背景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.love lucinda</cp:lastModifiedBy>
  <cp:revision>95</cp:revision>
  <dcterms:created xsi:type="dcterms:W3CDTF">2016-12-31T16:12:00Z</dcterms:created>
  <dcterms:modified xsi:type="dcterms:W3CDTF">2020-12-16T09:03:49Z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5G新时代创造智能生活科技互联网模板.pptx">
    <vt:lpwstr>1</vt:lpwstr>
  </property>
  <property fmtid="{D5CDD505-2E9C-101B-9397-08002B2CF9AE}" pid="3" name="KSOProductBuildVer">
    <vt:lpwstr>2052-11.1.0.8527</vt:lpwstr>
  </property>
</Properties>
</file>

<file path=docProps/thumbnail.jpeg>
</file>